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1"/>
  </p:notesMasterIdLst>
  <p:sldIdLst>
    <p:sldId id="256" r:id="rId3"/>
    <p:sldId id="265" r:id="rId4"/>
    <p:sldId id="322" r:id="rId5"/>
    <p:sldId id="293" r:id="rId6"/>
    <p:sldId id="324" r:id="rId7"/>
    <p:sldId id="301" r:id="rId8"/>
    <p:sldId id="325" r:id="rId9"/>
    <p:sldId id="326" r:id="rId10"/>
    <p:sldId id="327" r:id="rId11"/>
    <p:sldId id="328" r:id="rId12"/>
    <p:sldId id="332" r:id="rId13"/>
    <p:sldId id="333" r:id="rId14"/>
    <p:sldId id="335" r:id="rId15"/>
    <p:sldId id="294" r:id="rId16"/>
    <p:sldId id="330" r:id="rId17"/>
    <p:sldId id="331" r:id="rId18"/>
    <p:sldId id="336" r:id="rId19"/>
    <p:sldId id="33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5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8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fhwfile01.ad.dot.gov\HOME\Getachew.Mekonnen\NHCCIQ\Publication\NHCCI%20%202019%20Q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or.dodson\Desktop\Reading%20Materials\NHCCI\NHCCI%20Dashboard_Supporting%20Files\PPI%20Indexes\NHCCI_&amp;_PP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or.dodson\Desktop\Reading%20Materials\NHCCI\NHCCI%20Dashboard_Supporting%20Files\PPI%20Indexes\NHCCI_&amp;_PPI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1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or.dodson\Desktop\Reading%20Materials\NHCCI\NHCCI%20Dashboard_Supporting%20Files\Value%20Put%20in%20Place%20and%20Employment\Employment%20-%20Highway%20Construction%20and%20Transportation%20Services%2002-16-2024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hor.dodson\Desktop\Reading%20Materials\NHCCI\NHCCI%20Dashboard_Supporting%20Files\Value%20Put%20in%20Place%20and%20Employment\Construction%20value%20put%20in%20place%2002-16-2024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hor.dodson\Desktop\Reading%20Materials\NHCCI\NHCCI%20Dashboard_Supporting%20Files\PPI%20Indexes\NHCCI_&amp;_PPI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688582677165348E-2"/>
          <c:y val="0.11084552146860599"/>
          <c:w val="0.82558289588801392"/>
          <c:h val="0.70743062792734834"/>
        </c:manualLayout>
      </c:layout>
      <c:lineChart>
        <c:grouping val="standard"/>
        <c:varyColors val="0"/>
        <c:ser>
          <c:idx val="0"/>
          <c:order val="0"/>
          <c:tx>
            <c:strRef>
              <c:f>NHCCI!$C$3</c:f>
              <c:strCache>
                <c:ptCount val="1"/>
                <c:pt idx="0">
                  <c:v>NHCCI</c:v>
                </c:pt>
              </c:strCache>
            </c:strRef>
          </c:tx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2.430555555555557E-2"/>
                  <c:y val="-0.132075471698113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430-4CDA-AA27-86A4449D1487}"/>
                </c:ext>
              </c:extLst>
            </c:dLbl>
            <c:dLbl>
              <c:idx val="2"/>
              <c:layout>
                <c:manualLayout>
                  <c:x val="2.2569444444444413E-2"/>
                  <c:y val="2.830188679245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30-4CDA-AA27-86A4449D1487}"/>
                </c:ext>
              </c:extLst>
            </c:dLbl>
            <c:dLbl>
              <c:idx val="60"/>
              <c:layout>
                <c:manualLayout>
                  <c:x val="-0.11284722222222235"/>
                  <c:y val="-6.9784578814440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430-4CDA-AA27-86A4449D1487}"/>
                </c:ext>
              </c:extLst>
            </c:dLbl>
            <c:dLbl>
              <c:idx val="61"/>
              <c:layout>
                <c:manualLayout>
                  <c:x val="-4.3819422572178475E-2"/>
                  <c:y val="-0.1028394380105108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458333333333326E-2"/>
                      <c:h val="5.46855345911949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430-4CDA-AA27-86A4449D1487}"/>
                </c:ext>
              </c:extLst>
            </c:dLbl>
            <c:dLbl>
              <c:idx val="66"/>
              <c:layout>
                <c:manualLayout>
                  <c:x val="-5.1666666666666791E-2"/>
                  <c:y val="-5.0809778059511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430-4CDA-AA27-86A4449D14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rgbClr val="FF0000"/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NHCCI!$A$4:$B$70</c:f>
              <c:multiLvlStrCache>
                <c:ptCount val="67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Q3</c:v>
                  </c:pt>
                  <c:pt idx="55">
                    <c:v>Q4</c:v>
                  </c:pt>
                  <c:pt idx="56">
                    <c:v>Q1</c:v>
                  </c:pt>
                  <c:pt idx="57">
                    <c:v>Q2</c:v>
                  </c:pt>
                  <c:pt idx="58">
                    <c:v>Q3</c:v>
                  </c:pt>
                  <c:pt idx="59">
                    <c:v>Q4</c:v>
                  </c:pt>
                  <c:pt idx="60">
                    <c:v>Q1</c:v>
                  </c:pt>
                  <c:pt idx="61">
                    <c:v>Q2</c:v>
                  </c:pt>
                  <c:pt idx="62">
                    <c:v>Q3</c:v>
                  </c:pt>
                  <c:pt idx="63">
                    <c:v>Q4</c:v>
                  </c:pt>
                  <c:pt idx="64">
                    <c:v>Q1</c:v>
                  </c:pt>
                  <c:pt idx="65">
                    <c:v>Q2</c:v>
                  </c:pt>
                  <c:pt idx="66">
                    <c:v>Q3</c:v>
                  </c:pt>
                </c:lvl>
                <c:lvl>
                  <c:pt idx="0">
                    <c:v>2003</c:v>
                  </c:pt>
                  <c:pt idx="4">
                    <c:v>2004</c:v>
                  </c:pt>
                  <c:pt idx="8">
                    <c:v>2005</c:v>
                  </c:pt>
                  <c:pt idx="12">
                    <c:v>2006</c:v>
                  </c:pt>
                  <c:pt idx="16">
                    <c:v>2007</c:v>
                  </c:pt>
                  <c:pt idx="20">
                    <c:v>2008</c:v>
                  </c:pt>
                  <c:pt idx="24">
                    <c:v>2009</c:v>
                  </c:pt>
                  <c:pt idx="28">
                    <c:v>2010</c:v>
                  </c:pt>
                  <c:pt idx="32">
                    <c:v>2011</c:v>
                  </c:pt>
                  <c:pt idx="36">
                    <c:v>2012</c:v>
                  </c:pt>
                  <c:pt idx="40">
                    <c:v>2013</c:v>
                  </c:pt>
                  <c:pt idx="44">
                    <c:v>2014</c:v>
                  </c:pt>
                  <c:pt idx="48">
                    <c:v>2015</c:v>
                  </c:pt>
                  <c:pt idx="52">
                    <c:v>2016</c:v>
                  </c:pt>
                  <c:pt idx="56">
                    <c:v>2017</c:v>
                  </c:pt>
                  <c:pt idx="60">
                    <c:v>2018</c:v>
                  </c:pt>
                  <c:pt idx="64">
                    <c:v>2019</c:v>
                  </c:pt>
                </c:lvl>
              </c:multiLvlStrCache>
            </c:multiLvlStrRef>
          </c:cat>
          <c:val>
            <c:numRef>
              <c:f>NHCCI!$C$4:$C$70</c:f>
              <c:numCache>
                <c:formatCode>0.00</c:formatCode>
                <c:ptCount val="67"/>
                <c:pt idx="0">
                  <c:v>1</c:v>
                </c:pt>
                <c:pt idx="1">
                  <c:v>1.0096243600000001</c:v>
                </c:pt>
                <c:pt idx="2">
                  <c:v>1.02399039</c:v>
                </c:pt>
                <c:pt idx="3">
                  <c:v>1.0216356049999999</c:v>
                </c:pt>
                <c:pt idx="4">
                  <c:v>1.045945125</c:v>
                </c:pt>
                <c:pt idx="5">
                  <c:v>1.1009411609999999</c:v>
                </c:pt>
                <c:pt idx="6">
                  <c:v>1.143055342</c:v>
                </c:pt>
                <c:pt idx="7">
                  <c:v>1.1492221170000001</c:v>
                </c:pt>
                <c:pt idx="8">
                  <c:v>1.240895047</c:v>
                </c:pt>
                <c:pt idx="9">
                  <c:v>1.281447802</c:v>
                </c:pt>
                <c:pt idx="10">
                  <c:v>1.3718393689999999</c:v>
                </c:pt>
                <c:pt idx="11">
                  <c:v>1.4124959189999999</c:v>
                </c:pt>
                <c:pt idx="12">
                  <c:v>1.448615542</c:v>
                </c:pt>
                <c:pt idx="13">
                  <c:v>1.5213499939999999</c:v>
                </c:pt>
                <c:pt idx="14">
                  <c:v>1.6183924709999999</c:v>
                </c:pt>
                <c:pt idx="15">
                  <c:v>1.5526622779999999</c:v>
                </c:pt>
                <c:pt idx="16">
                  <c:v>1.5636171000000001</c:v>
                </c:pt>
                <c:pt idx="17">
                  <c:v>1.5611806580000001</c:v>
                </c:pt>
                <c:pt idx="18">
                  <c:v>1.5375397200000001</c:v>
                </c:pt>
                <c:pt idx="19">
                  <c:v>1.5142748150000001</c:v>
                </c:pt>
                <c:pt idx="20">
                  <c:v>1.568626804</c:v>
                </c:pt>
                <c:pt idx="21">
                  <c:v>1.644058641</c:v>
                </c:pt>
                <c:pt idx="22">
                  <c:v>1.7847739810000001</c:v>
                </c:pt>
                <c:pt idx="23">
                  <c:v>1.6266748390000001</c:v>
                </c:pt>
                <c:pt idx="24">
                  <c:v>1.4999695120000001</c:v>
                </c:pt>
                <c:pt idx="25">
                  <c:v>1.4397708549999999</c:v>
                </c:pt>
                <c:pt idx="26">
                  <c:v>1.4292291539999999</c:v>
                </c:pt>
                <c:pt idx="27">
                  <c:v>1.4026280879999999</c:v>
                </c:pt>
                <c:pt idx="28">
                  <c:v>1.441912579</c:v>
                </c:pt>
                <c:pt idx="29">
                  <c:v>1.4384265940000001</c:v>
                </c:pt>
                <c:pt idx="30">
                  <c:v>1.446512834</c:v>
                </c:pt>
                <c:pt idx="31">
                  <c:v>1.4299664590000001</c:v>
                </c:pt>
                <c:pt idx="32">
                  <c:v>1.456827968</c:v>
                </c:pt>
                <c:pt idx="33">
                  <c:v>1.5005970070000001</c:v>
                </c:pt>
                <c:pt idx="34">
                  <c:v>1.541206066</c:v>
                </c:pt>
                <c:pt idx="35">
                  <c:v>1.5410883870000001</c:v>
                </c:pt>
                <c:pt idx="36">
                  <c:v>1.5769074519999999</c:v>
                </c:pt>
                <c:pt idx="37">
                  <c:v>1.6269979750000001</c:v>
                </c:pt>
                <c:pt idx="38">
                  <c:v>1.5955384640000001</c:v>
                </c:pt>
                <c:pt idx="39">
                  <c:v>1.6071169300000001</c:v>
                </c:pt>
                <c:pt idx="40">
                  <c:v>1.590820066</c:v>
                </c:pt>
                <c:pt idx="41">
                  <c:v>1.6235087159999999</c:v>
                </c:pt>
                <c:pt idx="42">
                  <c:v>1.6447829249999999</c:v>
                </c:pt>
                <c:pt idx="43">
                  <c:v>1.5930698029999999</c:v>
                </c:pt>
                <c:pt idx="44">
                  <c:v>1.6277791580000001</c:v>
                </c:pt>
                <c:pt idx="45">
                  <c:v>1.6698920660000001</c:v>
                </c:pt>
                <c:pt idx="46">
                  <c:v>1.7351012560000001</c:v>
                </c:pt>
                <c:pt idx="47">
                  <c:v>1.6937929359999999</c:v>
                </c:pt>
                <c:pt idx="48">
                  <c:v>1.719764633</c:v>
                </c:pt>
                <c:pt idx="49">
                  <c:v>1.704846847</c:v>
                </c:pt>
                <c:pt idx="50">
                  <c:v>1.7063008449999999</c:v>
                </c:pt>
                <c:pt idx="51">
                  <c:v>1.662657558</c:v>
                </c:pt>
                <c:pt idx="52">
                  <c:v>1.6311443828000001</c:v>
                </c:pt>
                <c:pt idx="53">
                  <c:v>1.677906117</c:v>
                </c:pt>
                <c:pt idx="54">
                  <c:v>1.6797558418</c:v>
                </c:pt>
                <c:pt idx="55">
                  <c:v>1.6534468766999999</c:v>
                </c:pt>
                <c:pt idx="56">
                  <c:v>1.6172339708000001</c:v>
                </c:pt>
                <c:pt idx="57">
                  <c:v>1.6846283501999999</c:v>
                </c:pt>
                <c:pt idx="58">
                  <c:v>1.7343041083999999</c:v>
                </c:pt>
                <c:pt idx="59">
                  <c:v>1.6618826542</c:v>
                </c:pt>
                <c:pt idx="60">
                  <c:v>1.6746762660000001</c:v>
                </c:pt>
                <c:pt idx="61">
                  <c:v>1.7520683879000001</c:v>
                </c:pt>
                <c:pt idx="62">
                  <c:v>1.8446408765</c:v>
                </c:pt>
                <c:pt idx="63">
                  <c:v>1.8730428147</c:v>
                </c:pt>
                <c:pt idx="64">
                  <c:v>1.8491877510000001</c:v>
                </c:pt>
                <c:pt idx="65">
                  <c:v>1.9510727161000001</c:v>
                </c:pt>
                <c:pt idx="66">
                  <c:v>1.9617867582999999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430-4CDA-AA27-86A4449D1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120976896"/>
        <c:axId val="120978432"/>
      </c:lineChart>
      <c:catAx>
        <c:axId val="120976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spc="1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978432"/>
        <c:crosses val="autoZero"/>
        <c:auto val="1"/>
        <c:lblAlgn val="ctr"/>
        <c:lblOffset val="100"/>
        <c:tickLblSkip val="1"/>
        <c:noMultiLvlLbl val="0"/>
      </c:catAx>
      <c:valAx>
        <c:axId val="120978432"/>
        <c:scaling>
          <c:orientation val="minMax"/>
          <c:max val="2"/>
          <c:min val="0.60000000000000009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900" b="0"/>
                  <a:t>Chain-Type Index: March,  2003=1</a:t>
                </a:r>
              </a:p>
            </c:rich>
          </c:tx>
          <c:layout>
            <c:manualLayout>
              <c:xMode val="edge"/>
              <c:yMode val="edge"/>
              <c:x val="1.0952127077865267E-2"/>
              <c:y val="0.136813499727628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976896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2">
        <a:lumMod val="50000"/>
      </a:schemeClr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National Highway</a:t>
            </a:r>
            <a:r>
              <a:rPr lang="en-US" sz="1800" b="1" baseline="0"/>
              <a:t> Construction Cost Index (</a:t>
            </a:r>
            <a:r>
              <a:rPr lang="en-US" sz="1800" b="1"/>
              <a:t>NHCCI)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'Excel Form'!$M$1</c:f>
              <c:strCache>
                <c:ptCount val="1"/>
                <c:pt idx="0">
                  <c:v>NHCCI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74"/>
              <c:layout>
                <c:manualLayout>
                  <c:x val="-5.2018923829947654E-2"/>
                  <c:y val="-8.7145969498911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0A-4C0E-825E-B8B5F1BFFC12}"/>
                </c:ext>
              </c:extLst>
            </c:dLbl>
            <c:dLbl>
              <c:idx val="75"/>
              <c:layout>
                <c:manualLayout>
                  <c:x val="-4.5007032348804606E-2"/>
                  <c:y val="-1.1619462599854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0A-4C0E-825E-B8B5F1BFFC12}"/>
                </c:ext>
              </c:extLst>
            </c:dLbl>
            <c:dLbl>
              <c:idx val="76"/>
              <c:layout>
                <c:manualLayout>
                  <c:x val="-3.7933766595183917E-2"/>
                  <c:y val="-2.3238925199709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0A-4C0E-825E-B8B5F1BFFC12}"/>
                </c:ext>
              </c:extLst>
            </c:dLbl>
            <c:dLbl>
              <c:idx val="77"/>
              <c:layout>
                <c:manualLayout>
                  <c:x val="-3.6445397547759752E-2"/>
                  <c:y val="-1.16194625998547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50A-4C0E-825E-B8B5F1BFFC12}"/>
                </c:ext>
              </c:extLst>
            </c:dLbl>
            <c:dLbl>
              <c:idx val="78"/>
              <c:layout>
                <c:manualLayout>
                  <c:x val="-4.1580041580041582E-2"/>
                  <c:y val="-3.4858387799564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50A-4C0E-825E-B8B5F1BFFC12}"/>
                </c:ext>
              </c:extLst>
            </c:dLbl>
            <c:dLbl>
              <c:idx val="79"/>
              <c:layout>
                <c:manualLayout>
                  <c:x val="-6.9300069300069298E-3"/>
                  <c:y val="4.0668119099491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50A-4C0E-825E-B8B5F1BFFC12}"/>
                </c:ext>
              </c:extLst>
            </c:dLbl>
            <c:dLbl>
              <c:idx val="80"/>
              <c:layout>
                <c:manualLayout>
                  <c:x val="-3.3264033264033467E-2"/>
                  <c:y val="-3.4858387799564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50A-4C0E-825E-B8B5F1BFFC12}"/>
                </c:ext>
              </c:extLst>
            </c:dLbl>
            <c:dLbl>
              <c:idx val="81"/>
              <c:layout>
                <c:manualLayout>
                  <c:x val="-4.851004851004851E-2"/>
                  <c:y val="-3.4858387799564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50A-4C0E-825E-B8B5F1BFFC12}"/>
                </c:ext>
              </c:extLst>
            </c:dLbl>
            <c:dLbl>
              <c:idx val="82"/>
              <c:layout>
                <c:manualLayout>
                  <c:x val="-2.9106029106029108E-2"/>
                  <c:y val="-2.6143790849673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50A-4C0E-825E-B8B5F1BFFC12}"/>
                </c:ext>
              </c:extLst>
            </c:dLbl>
            <c:dLbl>
              <c:idx val="83"/>
              <c:layout>
                <c:manualLayout>
                  <c:x val="0"/>
                  <c:y val="1.7429193899782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50A-4C0E-825E-B8B5F1BFFC12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bg1">
                          <a:lumMod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'Excel Form'!$Q$2:$R$85</c:f>
              <c:multiLvlStrCache>
                <c:ptCount val="84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1</c:v>
                  </c:pt>
                  <c:pt idx="29">
                    <c:v>2</c:v>
                  </c:pt>
                  <c:pt idx="30">
                    <c:v>3</c:v>
                  </c:pt>
                  <c:pt idx="31">
                    <c:v>4</c:v>
                  </c:pt>
                  <c:pt idx="32">
                    <c:v>1</c:v>
                  </c:pt>
                  <c:pt idx="33">
                    <c:v>2</c:v>
                  </c:pt>
                  <c:pt idx="34">
                    <c:v>3</c:v>
                  </c:pt>
                  <c:pt idx="35">
                    <c:v>4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1</c:v>
                  </c:pt>
                  <c:pt idx="41">
                    <c:v>2</c:v>
                  </c:pt>
                  <c:pt idx="42">
                    <c:v>3</c:v>
                  </c:pt>
                  <c:pt idx="43">
                    <c:v>4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1</c:v>
                  </c:pt>
                  <c:pt idx="49">
                    <c:v>2</c:v>
                  </c:pt>
                  <c:pt idx="50">
                    <c:v>3</c:v>
                  </c:pt>
                  <c:pt idx="51">
                    <c:v>4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1</c:v>
                  </c:pt>
                  <c:pt idx="57">
                    <c:v>2</c:v>
                  </c:pt>
                  <c:pt idx="58">
                    <c:v>3</c:v>
                  </c:pt>
                  <c:pt idx="59">
                    <c:v>4</c:v>
                  </c:pt>
                  <c:pt idx="60">
                    <c:v>1</c:v>
                  </c:pt>
                  <c:pt idx="61">
                    <c:v>2</c:v>
                  </c:pt>
                  <c:pt idx="62">
                    <c:v>3</c:v>
                  </c:pt>
                  <c:pt idx="63">
                    <c:v>4</c:v>
                  </c:pt>
                  <c:pt idx="64">
                    <c:v>1</c:v>
                  </c:pt>
                  <c:pt idx="65">
                    <c:v>2</c:v>
                  </c:pt>
                  <c:pt idx="66">
                    <c:v>3</c:v>
                  </c:pt>
                  <c:pt idx="67">
                    <c:v>4</c:v>
                  </c:pt>
                  <c:pt idx="68">
                    <c:v>1</c:v>
                  </c:pt>
                  <c:pt idx="69">
                    <c:v>2</c:v>
                  </c:pt>
                  <c:pt idx="70">
                    <c:v>3</c:v>
                  </c:pt>
                  <c:pt idx="71">
                    <c:v>4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1</c:v>
                  </c:pt>
                  <c:pt idx="77">
                    <c:v>2</c:v>
                  </c:pt>
                  <c:pt idx="78">
                    <c:v>3</c:v>
                  </c:pt>
                  <c:pt idx="79">
                    <c:v>4</c:v>
                  </c:pt>
                  <c:pt idx="80">
                    <c:v>1</c:v>
                  </c:pt>
                  <c:pt idx="81">
                    <c:v>2</c:v>
                  </c:pt>
                  <c:pt idx="82">
                    <c:v>3</c:v>
                  </c:pt>
                  <c:pt idx="83">
                    <c:v>4</c:v>
                  </c:pt>
                </c:lvl>
                <c:lvl>
                  <c:pt idx="0">
                    <c:v>2003</c:v>
                  </c:pt>
                  <c:pt idx="4">
                    <c:v>2004</c:v>
                  </c:pt>
                  <c:pt idx="8">
                    <c:v>2005</c:v>
                  </c:pt>
                  <c:pt idx="12">
                    <c:v>2006</c:v>
                  </c:pt>
                  <c:pt idx="16">
                    <c:v>2007</c:v>
                  </c:pt>
                  <c:pt idx="20">
                    <c:v>2008</c:v>
                  </c:pt>
                  <c:pt idx="24">
                    <c:v>2009</c:v>
                  </c:pt>
                  <c:pt idx="28">
                    <c:v>2010</c:v>
                  </c:pt>
                  <c:pt idx="32">
                    <c:v>2011</c:v>
                  </c:pt>
                  <c:pt idx="36">
                    <c:v>2012</c:v>
                  </c:pt>
                  <c:pt idx="40">
                    <c:v>2013</c:v>
                  </c:pt>
                  <c:pt idx="44">
                    <c:v>2014</c:v>
                  </c:pt>
                  <c:pt idx="48">
                    <c:v>2015</c:v>
                  </c:pt>
                  <c:pt idx="52">
                    <c:v>2016</c:v>
                  </c:pt>
                  <c:pt idx="56">
                    <c:v>2017</c:v>
                  </c:pt>
                  <c:pt idx="60">
                    <c:v>2018</c:v>
                  </c:pt>
                  <c:pt idx="64">
                    <c:v>2019</c:v>
                  </c:pt>
                  <c:pt idx="68">
                    <c:v>2020</c:v>
                  </c:pt>
                  <c:pt idx="72">
                    <c:v>2021</c:v>
                  </c:pt>
                  <c:pt idx="76">
                    <c:v>2022</c:v>
                  </c:pt>
                  <c:pt idx="80">
                    <c:v>2023</c:v>
                  </c:pt>
                </c:lvl>
              </c:multiLvlStrCache>
            </c:multiLvlStrRef>
          </c:cat>
          <c:val>
            <c:numRef>
              <c:f>'Excel Form'!$M$2:$M$85</c:f>
              <c:numCache>
                <c:formatCode>General</c:formatCode>
                <c:ptCount val="84"/>
                <c:pt idx="0">
                  <c:v>1</c:v>
                </c:pt>
                <c:pt idx="1">
                  <c:v>1.0096240000000001</c:v>
                </c:pt>
                <c:pt idx="2">
                  <c:v>1.02399</c:v>
                </c:pt>
                <c:pt idx="3">
                  <c:v>1.021636</c:v>
                </c:pt>
                <c:pt idx="4">
                  <c:v>1.0459449999999999</c:v>
                </c:pt>
                <c:pt idx="5">
                  <c:v>1.1009409999999999</c:v>
                </c:pt>
                <c:pt idx="6">
                  <c:v>1.1430549999999999</c:v>
                </c:pt>
                <c:pt idx="7">
                  <c:v>1.149222</c:v>
                </c:pt>
                <c:pt idx="8">
                  <c:v>1.2408950000000001</c:v>
                </c:pt>
                <c:pt idx="9">
                  <c:v>1.2814479999999999</c:v>
                </c:pt>
                <c:pt idx="10">
                  <c:v>1.371839</c:v>
                </c:pt>
                <c:pt idx="11">
                  <c:v>1.412496</c:v>
                </c:pt>
                <c:pt idx="12">
                  <c:v>1.4486159999999999</c:v>
                </c:pt>
                <c:pt idx="13">
                  <c:v>1.52135</c:v>
                </c:pt>
                <c:pt idx="14">
                  <c:v>1.6183920000000001</c:v>
                </c:pt>
                <c:pt idx="15">
                  <c:v>1.552662</c:v>
                </c:pt>
                <c:pt idx="16">
                  <c:v>1.563617</c:v>
                </c:pt>
                <c:pt idx="17">
                  <c:v>1.5611809999999999</c:v>
                </c:pt>
                <c:pt idx="18">
                  <c:v>1.5375399999999999</c:v>
                </c:pt>
                <c:pt idx="19">
                  <c:v>1.514275</c:v>
                </c:pt>
                <c:pt idx="20">
                  <c:v>1.568627</c:v>
                </c:pt>
                <c:pt idx="21">
                  <c:v>1.6440589999999999</c:v>
                </c:pt>
                <c:pt idx="22">
                  <c:v>1.7847740000000001</c:v>
                </c:pt>
                <c:pt idx="23">
                  <c:v>1.6266750000000001</c:v>
                </c:pt>
                <c:pt idx="24">
                  <c:v>1.49997</c:v>
                </c:pt>
                <c:pt idx="25">
                  <c:v>1.4397709999999999</c:v>
                </c:pt>
                <c:pt idx="26">
                  <c:v>1.4292290000000001</c:v>
                </c:pt>
                <c:pt idx="27">
                  <c:v>1.402628</c:v>
                </c:pt>
                <c:pt idx="28">
                  <c:v>1.441913</c:v>
                </c:pt>
                <c:pt idx="29">
                  <c:v>1.4384269999999999</c:v>
                </c:pt>
                <c:pt idx="30">
                  <c:v>1.4465129999999999</c:v>
                </c:pt>
                <c:pt idx="31">
                  <c:v>1.4299660000000001</c:v>
                </c:pt>
                <c:pt idx="32">
                  <c:v>1.456828</c:v>
                </c:pt>
                <c:pt idx="33">
                  <c:v>1.500597</c:v>
                </c:pt>
                <c:pt idx="34">
                  <c:v>1.5412060000000001</c:v>
                </c:pt>
                <c:pt idx="35">
                  <c:v>1.541088</c:v>
                </c:pt>
                <c:pt idx="36">
                  <c:v>1.5769070000000001</c:v>
                </c:pt>
                <c:pt idx="37">
                  <c:v>1.6269979999999999</c:v>
                </c:pt>
                <c:pt idx="38">
                  <c:v>1.5955379999999999</c:v>
                </c:pt>
                <c:pt idx="39">
                  <c:v>1.6071169999999999</c:v>
                </c:pt>
                <c:pt idx="40">
                  <c:v>1.5908199999999999</c:v>
                </c:pt>
                <c:pt idx="41">
                  <c:v>1.6235090000000001</c:v>
                </c:pt>
                <c:pt idx="42">
                  <c:v>1.6447830000000001</c:v>
                </c:pt>
                <c:pt idx="43">
                  <c:v>1.59307</c:v>
                </c:pt>
                <c:pt idx="44">
                  <c:v>1.6277790000000001</c:v>
                </c:pt>
                <c:pt idx="45">
                  <c:v>1.6698919999999999</c:v>
                </c:pt>
                <c:pt idx="46">
                  <c:v>1.735101</c:v>
                </c:pt>
                <c:pt idx="47">
                  <c:v>1.6937930000000001</c:v>
                </c:pt>
                <c:pt idx="48">
                  <c:v>1.719765</c:v>
                </c:pt>
                <c:pt idx="49">
                  <c:v>1.704847</c:v>
                </c:pt>
                <c:pt idx="50">
                  <c:v>1.7063010000000001</c:v>
                </c:pt>
                <c:pt idx="51">
                  <c:v>1.662658</c:v>
                </c:pt>
                <c:pt idx="52">
                  <c:v>1.6311439999999999</c:v>
                </c:pt>
                <c:pt idx="53">
                  <c:v>1.6779059999999999</c:v>
                </c:pt>
                <c:pt idx="54">
                  <c:v>1.679756</c:v>
                </c:pt>
                <c:pt idx="55">
                  <c:v>1.6534469999999999</c:v>
                </c:pt>
                <c:pt idx="56">
                  <c:v>1.6172340000000001</c:v>
                </c:pt>
                <c:pt idx="57">
                  <c:v>1.684628</c:v>
                </c:pt>
                <c:pt idx="58">
                  <c:v>1.7343040000000001</c:v>
                </c:pt>
                <c:pt idx="59">
                  <c:v>1.661883</c:v>
                </c:pt>
                <c:pt idx="60">
                  <c:v>1.6746760000000001</c:v>
                </c:pt>
                <c:pt idx="61">
                  <c:v>1.752068</c:v>
                </c:pt>
                <c:pt idx="62">
                  <c:v>1.844641</c:v>
                </c:pt>
                <c:pt idx="63">
                  <c:v>1.873043</c:v>
                </c:pt>
                <c:pt idx="64">
                  <c:v>1.8491880000000001</c:v>
                </c:pt>
                <c:pt idx="65">
                  <c:v>1.9548510974</c:v>
                </c:pt>
                <c:pt idx="66">
                  <c:v>1.9719347535</c:v>
                </c:pt>
                <c:pt idx="67">
                  <c:v>1.9226174304000001</c:v>
                </c:pt>
                <c:pt idx="68">
                  <c:v>1.9686795392000001</c:v>
                </c:pt>
                <c:pt idx="69">
                  <c:v>1.9647427100999999</c:v>
                </c:pt>
                <c:pt idx="70">
                  <c:v>1.8896774207</c:v>
                </c:pt>
                <c:pt idx="71">
                  <c:v>1.8601102084000001</c:v>
                </c:pt>
                <c:pt idx="72">
                  <c:v>1.9111695394999999</c:v>
                </c:pt>
                <c:pt idx="73">
                  <c:v>2.0362747971999999</c:v>
                </c:pt>
                <c:pt idx="74">
                  <c:v>2.1075188318000002</c:v>
                </c:pt>
                <c:pt idx="75">
                  <c:v>2.1821082596000001</c:v>
                </c:pt>
                <c:pt idx="76">
                  <c:v>2.2840860992000001</c:v>
                </c:pt>
                <c:pt idx="77">
                  <c:v>2.5554655916</c:v>
                </c:pt>
                <c:pt idx="78">
                  <c:v>2.7819829403999998</c:v>
                </c:pt>
                <c:pt idx="79">
                  <c:v>2.7839706831000002</c:v>
                </c:pt>
                <c:pt idx="80">
                  <c:v>2.8426060796999999</c:v>
                </c:pt>
                <c:pt idx="81">
                  <c:v>2.9687205269999999</c:v>
                </c:pt>
                <c:pt idx="82">
                  <c:v>3.1423058568000002</c:v>
                </c:pt>
                <c:pt idx="83">
                  <c:v>3.1279149568000002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450A-4C0E-825E-B8B5F1BFF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4484488"/>
        <c:axId val="1064486784"/>
      </c:lineChart>
      <c:catAx>
        <c:axId val="1064484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486784"/>
        <c:crosses val="autoZero"/>
        <c:auto val="1"/>
        <c:lblAlgn val="ctr"/>
        <c:lblOffset val="100"/>
        <c:noMultiLvlLbl val="0"/>
      </c:catAx>
      <c:valAx>
        <c:axId val="1064486784"/>
        <c:scaling>
          <c:orientation val="minMax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484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>
                <a:effectLst/>
              </a:rPr>
              <a:t>NHCCI Seasonally Adjusted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'Excel Form'!$M$1</c:f>
              <c:strCache>
                <c:ptCount val="1"/>
                <c:pt idx="0">
                  <c:v>NHCCI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'Excel Form'!$Q$2:$R$85</c:f>
              <c:multiLvlStrCache>
                <c:ptCount val="84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1</c:v>
                  </c:pt>
                  <c:pt idx="29">
                    <c:v>2</c:v>
                  </c:pt>
                  <c:pt idx="30">
                    <c:v>3</c:v>
                  </c:pt>
                  <c:pt idx="31">
                    <c:v>4</c:v>
                  </c:pt>
                  <c:pt idx="32">
                    <c:v>1</c:v>
                  </c:pt>
                  <c:pt idx="33">
                    <c:v>2</c:v>
                  </c:pt>
                  <c:pt idx="34">
                    <c:v>3</c:v>
                  </c:pt>
                  <c:pt idx="35">
                    <c:v>4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1</c:v>
                  </c:pt>
                  <c:pt idx="41">
                    <c:v>2</c:v>
                  </c:pt>
                  <c:pt idx="42">
                    <c:v>3</c:v>
                  </c:pt>
                  <c:pt idx="43">
                    <c:v>4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1</c:v>
                  </c:pt>
                  <c:pt idx="49">
                    <c:v>2</c:v>
                  </c:pt>
                  <c:pt idx="50">
                    <c:v>3</c:v>
                  </c:pt>
                  <c:pt idx="51">
                    <c:v>4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1</c:v>
                  </c:pt>
                  <c:pt idx="57">
                    <c:v>2</c:v>
                  </c:pt>
                  <c:pt idx="58">
                    <c:v>3</c:v>
                  </c:pt>
                  <c:pt idx="59">
                    <c:v>4</c:v>
                  </c:pt>
                  <c:pt idx="60">
                    <c:v>1</c:v>
                  </c:pt>
                  <c:pt idx="61">
                    <c:v>2</c:v>
                  </c:pt>
                  <c:pt idx="62">
                    <c:v>3</c:v>
                  </c:pt>
                  <c:pt idx="63">
                    <c:v>4</c:v>
                  </c:pt>
                  <c:pt idx="64">
                    <c:v>1</c:v>
                  </c:pt>
                  <c:pt idx="65">
                    <c:v>2</c:v>
                  </c:pt>
                  <c:pt idx="66">
                    <c:v>3</c:v>
                  </c:pt>
                  <c:pt idx="67">
                    <c:v>4</c:v>
                  </c:pt>
                  <c:pt idx="68">
                    <c:v>1</c:v>
                  </c:pt>
                  <c:pt idx="69">
                    <c:v>2</c:v>
                  </c:pt>
                  <c:pt idx="70">
                    <c:v>3</c:v>
                  </c:pt>
                  <c:pt idx="71">
                    <c:v>4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1</c:v>
                  </c:pt>
                  <c:pt idx="77">
                    <c:v>2</c:v>
                  </c:pt>
                  <c:pt idx="78">
                    <c:v>3</c:v>
                  </c:pt>
                  <c:pt idx="79">
                    <c:v>4</c:v>
                  </c:pt>
                  <c:pt idx="80">
                    <c:v>1</c:v>
                  </c:pt>
                  <c:pt idx="81">
                    <c:v>2</c:v>
                  </c:pt>
                  <c:pt idx="82">
                    <c:v>3</c:v>
                  </c:pt>
                  <c:pt idx="83">
                    <c:v>4</c:v>
                  </c:pt>
                </c:lvl>
                <c:lvl>
                  <c:pt idx="0">
                    <c:v>2003</c:v>
                  </c:pt>
                  <c:pt idx="4">
                    <c:v>2004</c:v>
                  </c:pt>
                  <c:pt idx="8">
                    <c:v>2005</c:v>
                  </c:pt>
                  <c:pt idx="12">
                    <c:v>2006</c:v>
                  </c:pt>
                  <c:pt idx="16">
                    <c:v>2007</c:v>
                  </c:pt>
                  <c:pt idx="20">
                    <c:v>2008</c:v>
                  </c:pt>
                  <c:pt idx="24">
                    <c:v>2009</c:v>
                  </c:pt>
                  <c:pt idx="28">
                    <c:v>2010</c:v>
                  </c:pt>
                  <c:pt idx="32">
                    <c:v>2011</c:v>
                  </c:pt>
                  <c:pt idx="36">
                    <c:v>2012</c:v>
                  </c:pt>
                  <c:pt idx="40">
                    <c:v>2013</c:v>
                  </c:pt>
                  <c:pt idx="44">
                    <c:v>2014</c:v>
                  </c:pt>
                  <c:pt idx="48">
                    <c:v>2015</c:v>
                  </c:pt>
                  <c:pt idx="52">
                    <c:v>2016</c:v>
                  </c:pt>
                  <c:pt idx="56">
                    <c:v>2017</c:v>
                  </c:pt>
                  <c:pt idx="60">
                    <c:v>2018</c:v>
                  </c:pt>
                  <c:pt idx="64">
                    <c:v>2019</c:v>
                  </c:pt>
                  <c:pt idx="68">
                    <c:v>2020</c:v>
                  </c:pt>
                  <c:pt idx="72">
                    <c:v>2021</c:v>
                  </c:pt>
                  <c:pt idx="76">
                    <c:v>2022</c:v>
                  </c:pt>
                  <c:pt idx="80">
                    <c:v>2023</c:v>
                  </c:pt>
                </c:lvl>
              </c:multiLvlStrCache>
            </c:multiLvlStrRef>
          </c:cat>
          <c:val>
            <c:numRef>
              <c:f>'Excel Form'!$M$2:$M$85</c:f>
              <c:numCache>
                <c:formatCode>General</c:formatCode>
                <c:ptCount val="84"/>
                <c:pt idx="0">
                  <c:v>1</c:v>
                </c:pt>
                <c:pt idx="1">
                  <c:v>1.0096240000000001</c:v>
                </c:pt>
                <c:pt idx="2">
                  <c:v>1.02399</c:v>
                </c:pt>
                <c:pt idx="3">
                  <c:v>1.021636</c:v>
                </c:pt>
                <c:pt idx="4">
                  <c:v>1.0459449999999999</c:v>
                </c:pt>
                <c:pt idx="5">
                  <c:v>1.1009409999999999</c:v>
                </c:pt>
                <c:pt idx="6">
                  <c:v>1.1430549999999999</c:v>
                </c:pt>
                <c:pt idx="7">
                  <c:v>1.149222</c:v>
                </c:pt>
                <c:pt idx="8">
                  <c:v>1.2408950000000001</c:v>
                </c:pt>
                <c:pt idx="9">
                  <c:v>1.2814479999999999</c:v>
                </c:pt>
                <c:pt idx="10">
                  <c:v>1.371839</c:v>
                </c:pt>
                <c:pt idx="11">
                  <c:v>1.412496</c:v>
                </c:pt>
                <c:pt idx="12">
                  <c:v>1.4486159999999999</c:v>
                </c:pt>
                <c:pt idx="13">
                  <c:v>1.52135</c:v>
                </c:pt>
                <c:pt idx="14">
                  <c:v>1.6183920000000001</c:v>
                </c:pt>
                <c:pt idx="15">
                  <c:v>1.552662</c:v>
                </c:pt>
                <c:pt idx="16">
                  <c:v>1.563617</c:v>
                </c:pt>
                <c:pt idx="17">
                  <c:v>1.5611809999999999</c:v>
                </c:pt>
                <c:pt idx="18">
                  <c:v>1.5375399999999999</c:v>
                </c:pt>
                <c:pt idx="19">
                  <c:v>1.514275</c:v>
                </c:pt>
                <c:pt idx="20">
                  <c:v>1.568627</c:v>
                </c:pt>
                <c:pt idx="21">
                  <c:v>1.6440589999999999</c:v>
                </c:pt>
                <c:pt idx="22">
                  <c:v>1.7847740000000001</c:v>
                </c:pt>
                <c:pt idx="23">
                  <c:v>1.6266750000000001</c:v>
                </c:pt>
                <c:pt idx="24">
                  <c:v>1.49997</c:v>
                </c:pt>
                <c:pt idx="25">
                  <c:v>1.4397709999999999</c:v>
                </c:pt>
                <c:pt idx="26">
                  <c:v>1.4292290000000001</c:v>
                </c:pt>
                <c:pt idx="27">
                  <c:v>1.402628</c:v>
                </c:pt>
                <c:pt idx="28">
                  <c:v>1.441913</c:v>
                </c:pt>
                <c:pt idx="29">
                  <c:v>1.4384269999999999</c:v>
                </c:pt>
                <c:pt idx="30">
                  <c:v>1.4465129999999999</c:v>
                </c:pt>
                <c:pt idx="31">
                  <c:v>1.4299660000000001</c:v>
                </c:pt>
                <c:pt idx="32">
                  <c:v>1.456828</c:v>
                </c:pt>
                <c:pt idx="33">
                  <c:v>1.500597</c:v>
                </c:pt>
                <c:pt idx="34">
                  <c:v>1.5412060000000001</c:v>
                </c:pt>
                <c:pt idx="35">
                  <c:v>1.541088</c:v>
                </c:pt>
                <c:pt idx="36">
                  <c:v>1.5769070000000001</c:v>
                </c:pt>
                <c:pt idx="37">
                  <c:v>1.6269979999999999</c:v>
                </c:pt>
                <c:pt idx="38">
                  <c:v>1.5955379999999999</c:v>
                </c:pt>
                <c:pt idx="39">
                  <c:v>1.6071169999999999</c:v>
                </c:pt>
                <c:pt idx="40">
                  <c:v>1.5908199999999999</c:v>
                </c:pt>
                <c:pt idx="41">
                  <c:v>1.6235090000000001</c:v>
                </c:pt>
                <c:pt idx="42">
                  <c:v>1.6447830000000001</c:v>
                </c:pt>
                <c:pt idx="43">
                  <c:v>1.59307</c:v>
                </c:pt>
                <c:pt idx="44">
                  <c:v>1.6277790000000001</c:v>
                </c:pt>
                <c:pt idx="45">
                  <c:v>1.6698919999999999</c:v>
                </c:pt>
                <c:pt idx="46">
                  <c:v>1.735101</c:v>
                </c:pt>
                <c:pt idx="47">
                  <c:v>1.6937930000000001</c:v>
                </c:pt>
                <c:pt idx="48">
                  <c:v>1.719765</c:v>
                </c:pt>
                <c:pt idx="49">
                  <c:v>1.704847</c:v>
                </c:pt>
                <c:pt idx="50">
                  <c:v>1.7063010000000001</c:v>
                </c:pt>
                <c:pt idx="51">
                  <c:v>1.662658</c:v>
                </c:pt>
                <c:pt idx="52">
                  <c:v>1.6311439999999999</c:v>
                </c:pt>
                <c:pt idx="53">
                  <c:v>1.6779059999999999</c:v>
                </c:pt>
                <c:pt idx="54">
                  <c:v>1.679756</c:v>
                </c:pt>
                <c:pt idx="55">
                  <c:v>1.6534469999999999</c:v>
                </c:pt>
                <c:pt idx="56">
                  <c:v>1.6172340000000001</c:v>
                </c:pt>
                <c:pt idx="57">
                  <c:v>1.684628</c:v>
                </c:pt>
                <c:pt idx="58">
                  <c:v>1.7343040000000001</c:v>
                </c:pt>
                <c:pt idx="59">
                  <c:v>1.661883</c:v>
                </c:pt>
                <c:pt idx="60">
                  <c:v>1.6746760000000001</c:v>
                </c:pt>
                <c:pt idx="61">
                  <c:v>1.752068</c:v>
                </c:pt>
                <c:pt idx="62">
                  <c:v>1.844641</c:v>
                </c:pt>
                <c:pt idx="63">
                  <c:v>1.873043</c:v>
                </c:pt>
                <c:pt idx="64">
                  <c:v>1.8491880000000001</c:v>
                </c:pt>
                <c:pt idx="65">
                  <c:v>1.9548510974</c:v>
                </c:pt>
                <c:pt idx="66">
                  <c:v>1.9719347535</c:v>
                </c:pt>
                <c:pt idx="67">
                  <c:v>1.9226174304000001</c:v>
                </c:pt>
                <c:pt idx="68">
                  <c:v>1.9686795392000001</c:v>
                </c:pt>
                <c:pt idx="69">
                  <c:v>1.9647427100999999</c:v>
                </c:pt>
                <c:pt idx="70">
                  <c:v>1.8896774207</c:v>
                </c:pt>
                <c:pt idx="71">
                  <c:v>1.8601102084000001</c:v>
                </c:pt>
                <c:pt idx="72">
                  <c:v>1.9111695394999999</c:v>
                </c:pt>
                <c:pt idx="73">
                  <c:v>2.0362747971999999</c:v>
                </c:pt>
                <c:pt idx="74">
                  <c:v>2.1075188318000002</c:v>
                </c:pt>
                <c:pt idx="75">
                  <c:v>2.1821082596000001</c:v>
                </c:pt>
                <c:pt idx="76">
                  <c:v>2.2840860992000001</c:v>
                </c:pt>
                <c:pt idx="77">
                  <c:v>2.5554655916</c:v>
                </c:pt>
                <c:pt idx="78">
                  <c:v>2.7819829403999998</c:v>
                </c:pt>
                <c:pt idx="79">
                  <c:v>2.7839706831000002</c:v>
                </c:pt>
                <c:pt idx="80">
                  <c:v>2.8426060796999999</c:v>
                </c:pt>
                <c:pt idx="81">
                  <c:v>2.9687205269999999</c:v>
                </c:pt>
                <c:pt idx="82">
                  <c:v>3.1423058568000002</c:v>
                </c:pt>
                <c:pt idx="83">
                  <c:v>3.1279149568000002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19-44B2-8E0A-CDB6AB55BE39}"/>
            </c:ext>
          </c:extLst>
        </c:ser>
        <c:ser>
          <c:idx val="1"/>
          <c:order val="1"/>
          <c:tx>
            <c:strRef>
              <c:f>'Excel Form'!$N$1</c:f>
              <c:strCache>
                <c:ptCount val="1"/>
                <c:pt idx="0">
                  <c:v>NHCCI Seasonally Adjusted'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multiLvlStrRef>
              <c:f>'Excel Form'!$Q$2:$R$85</c:f>
              <c:multiLvlStrCache>
                <c:ptCount val="84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1</c:v>
                  </c:pt>
                  <c:pt idx="29">
                    <c:v>2</c:v>
                  </c:pt>
                  <c:pt idx="30">
                    <c:v>3</c:v>
                  </c:pt>
                  <c:pt idx="31">
                    <c:v>4</c:v>
                  </c:pt>
                  <c:pt idx="32">
                    <c:v>1</c:v>
                  </c:pt>
                  <c:pt idx="33">
                    <c:v>2</c:v>
                  </c:pt>
                  <c:pt idx="34">
                    <c:v>3</c:v>
                  </c:pt>
                  <c:pt idx="35">
                    <c:v>4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1</c:v>
                  </c:pt>
                  <c:pt idx="41">
                    <c:v>2</c:v>
                  </c:pt>
                  <c:pt idx="42">
                    <c:v>3</c:v>
                  </c:pt>
                  <c:pt idx="43">
                    <c:v>4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1</c:v>
                  </c:pt>
                  <c:pt idx="49">
                    <c:v>2</c:v>
                  </c:pt>
                  <c:pt idx="50">
                    <c:v>3</c:v>
                  </c:pt>
                  <c:pt idx="51">
                    <c:v>4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1</c:v>
                  </c:pt>
                  <c:pt idx="57">
                    <c:v>2</c:v>
                  </c:pt>
                  <c:pt idx="58">
                    <c:v>3</c:v>
                  </c:pt>
                  <c:pt idx="59">
                    <c:v>4</c:v>
                  </c:pt>
                  <c:pt idx="60">
                    <c:v>1</c:v>
                  </c:pt>
                  <c:pt idx="61">
                    <c:v>2</c:v>
                  </c:pt>
                  <c:pt idx="62">
                    <c:v>3</c:v>
                  </c:pt>
                  <c:pt idx="63">
                    <c:v>4</c:v>
                  </c:pt>
                  <c:pt idx="64">
                    <c:v>1</c:v>
                  </c:pt>
                  <c:pt idx="65">
                    <c:v>2</c:v>
                  </c:pt>
                  <c:pt idx="66">
                    <c:v>3</c:v>
                  </c:pt>
                  <c:pt idx="67">
                    <c:v>4</c:v>
                  </c:pt>
                  <c:pt idx="68">
                    <c:v>1</c:v>
                  </c:pt>
                  <c:pt idx="69">
                    <c:v>2</c:v>
                  </c:pt>
                  <c:pt idx="70">
                    <c:v>3</c:v>
                  </c:pt>
                  <c:pt idx="71">
                    <c:v>4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1</c:v>
                  </c:pt>
                  <c:pt idx="77">
                    <c:v>2</c:v>
                  </c:pt>
                  <c:pt idx="78">
                    <c:v>3</c:v>
                  </c:pt>
                  <c:pt idx="79">
                    <c:v>4</c:v>
                  </c:pt>
                  <c:pt idx="80">
                    <c:v>1</c:v>
                  </c:pt>
                  <c:pt idx="81">
                    <c:v>2</c:v>
                  </c:pt>
                  <c:pt idx="82">
                    <c:v>3</c:v>
                  </c:pt>
                  <c:pt idx="83">
                    <c:v>4</c:v>
                  </c:pt>
                </c:lvl>
                <c:lvl>
                  <c:pt idx="0">
                    <c:v>2003</c:v>
                  </c:pt>
                  <c:pt idx="4">
                    <c:v>2004</c:v>
                  </c:pt>
                  <c:pt idx="8">
                    <c:v>2005</c:v>
                  </c:pt>
                  <c:pt idx="12">
                    <c:v>2006</c:v>
                  </c:pt>
                  <c:pt idx="16">
                    <c:v>2007</c:v>
                  </c:pt>
                  <c:pt idx="20">
                    <c:v>2008</c:v>
                  </c:pt>
                  <c:pt idx="24">
                    <c:v>2009</c:v>
                  </c:pt>
                  <c:pt idx="28">
                    <c:v>2010</c:v>
                  </c:pt>
                  <c:pt idx="32">
                    <c:v>2011</c:v>
                  </c:pt>
                  <c:pt idx="36">
                    <c:v>2012</c:v>
                  </c:pt>
                  <c:pt idx="40">
                    <c:v>2013</c:v>
                  </c:pt>
                  <c:pt idx="44">
                    <c:v>2014</c:v>
                  </c:pt>
                  <c:pt idx="48">
                    <c:v>2015</c:v>
                  </c:pt>
                  <c:pt idx="52">
                    <c:v>2016</c:v>
                  </c:pt>
                  <c:pt idx="56">
                    <c:v>2017</c:v>
                  </c:pt>
                  <c:pt idx="60">
                    <c:v>2018</c:v>
                  </c:pt>
                  <c:pt idx="64">
                    <c:v>2019</c:v>
                  </c:pt>
                  <c:pt idx="68">
                    <c:v>2020</c:v>
                  </c:pt>
                  <c:pt idx="72">
                    <c:v>2021</c:v>
                  </c:pt>
                  <c:pt idx="76">
                    <c:v>2022</c:v>
                  </c:pt>
                  <c:pt idx="80">
                    <c:v>2023</c:v>
                  </c:pt>
                </c:lvl>
              </c:multiLvlStrCache>
            </c:multiLvlStrRef>
          </c:cat>
          <c:val>
            <c:numRef>
              <c:f>'Excel Form'!$N$2:$N$85</c:f>
              <c:numCache>
                <c:formatCode>General</c:formatCode>
                <c:ptCount val="84"/>
                <c:pt idx="0">
                  <c:v>1.0015416163999999</c:v>
                </c:pt>
                <c:pt idx="1">
                  <c:v>1.0068325351</c:v>
                </c:pt>
                <c:pt idx="2">
                  <c:v>1.0124888891999999</c:v>
                </c:pt>
                <c:pt idx="3">
                  <c:v>1.0453585133000001</c:v>
                </c:pt>
                <c:pt idx="4">
                  <c:v>1.052547911</c:v>
                </c:pt>
                <c:pt idx="5">
                  <c:v>1.0976651168</c:v>
                </c:pt>
                <c:pt idx="6">
                  <c:v>1.1285038427</c:v>
                </c:pt>
                <c:pt idx="7">
                  <c:v>1.1624341342</c:v>
                </c:pt>
                <c:pt idx="8">
                  <c:v>1.2510785856</c:v>
                </c:pt>
                <c:pt idx="9">
                  <c:v>1.2769597266999999</c:v>
                </c:pt>
                <c:pt idx="10">
                  <c:v>1.3471540664999999</c:v>
                </c:pt>
                <c:pt idx="11">
                  <c:v>1.419072323</c:v>
                </c:pt>
                <c:pt idx="12">
                  <c:v>1.4709702755</c:v>
                </c:pt>
                <c:pt idx="13">
                  <c:v>1.5152974066</c:v>
                </c:pt>
                <c:pt idx="14">
                  <c:v>1.5776391698000001</c:v>
                </c:pt>
                <c:pt idx="15">
                  <c:v>1.5829403943</c:v>
                </c:pt>
                <c:pt idx="16">
                  <c:v>1.5640704079000001</c:v>
                </c:pt>
                <c:pt idx="17">
                  <c:v>1.5545751620999999</c:v>
                </c:pt>
                <c:pt idx="18">
                  <c:v>1.5211182893999999</c:v>
                </c:pt>
                <c:pt idx="19">
                  <c:v>1.5220404670000001</c:v>
                </c:pt>
                <c:pt idx="20">
                  <c:v>1.5736860679</c:v>
                </c:pt>
                <c:pt idx="21">
                  <c:v>1.6363778103</c:v>
                </c:pt>
                <c:pt idx="22">
                  <c:v>1.7694472371000001</c:v>
                </c:pt>
                <c:pt idx="23">
                  <c:v>1.6689801549000001</c:v>
                </c:pt>
                <c:pt idx="24">
                  <c:v>1.4882365183999999</c:v>
                </c:pt>
                <c:pt idx="25">
                  <c:v>1.432509163</c:v>
                </c:pt>
                <c:pt idx="26">
                  <c:v>1.4267546865</c:v>
                </c:pt>
                <c:pt idx="27">
                  <c:v>1.4286118084999999</c:v>
                </c:pt>
                <c:pt idx="28">
                  <c:v>1.4397361489</c:v>
                </c:pt>
                <c:pt idx="29">
                  <c:v>1.4312529474</c:v>
                </c:pt>
                <c:pt idx="30">
                  <c:v>1.4352729372999999</c:v>
                </c:pt>
                <c:pt idx="31">
                  <c:v>1.4476465677000001</c:v>
                </c:pt>
                <c:pt idx="32">
                  <c:v>1.4623573281</c:v>
                </c:pt>
                <c:pt idx="33">
                  <c:v>1.4942835976</c:v>
                </c:pt>
                <c:pt idx="34">
                  <c:v>1.520704329</c:v>
                </c:pt>
                <c:pt idx="35">
                  <c:v>1.5457709316999999</c:v>
                </c:pt>
                <c:pt idx="36">
                  <c:v>1.5822448124999999</c:v>
                </c:pt>
                <c:pt idx="37">
                  <c:v>1.6212090387</c:v>
                </c:pt>
                <c:pt idx="38">
                  <c:v>1.5818590223</c:v>
                </c:pt>
                <c:pt idx="39">
                  <c:v>1.6088984120000001</c:v>
                </c:pt>
                <c:pt idx="40">
                  <c:v>1.616576478</c:v>
                </c:pt>
                <c:pt idx="41">
                  <c:v>1.6185167139000001</c:v>
                </c:pt>
                <c:pt idx="42">
                  <c:v>1.6044610859999999</c:v>
                </c:pt>
                <c:pt idx="43">
                  <c:v>1.6169920498000001</c:v>
                </c:pt>
                <c:pt idx="44">
                  <c:v>1.633752716</c:v>
                </c:pt>
                <c:pt idx="45">
                  <c:v>1.6649993597999999</c:v>
                </c:pt>
                <c:pt idx="46">
                  <c:v>1.7156130026</c:v>
                </c:pt>
                <c:pt idx="47">
                  <c:v>1.7268946921999999</c:v>
                </c:pt>
                <c:pt idx="48">
                  <c:v>1.7211466058</c:v>
                </c:pt>
                <c:pt idx="49">
                  <c:v>1.6997844496000001</c:v>
                </c:pt>
                <c:pt idx="50">
                  <c:v>1.6938369037000001</c:v>
                </c:pt>
                <c:pt idx="51">
                  <c:v>1.682344957</c:v>
                </c:pt>
                <c:pt idx="52">
                  <c:v>1.6535445287999999</c:v>
                </c:pt>
                <c:pt idx="53">
                  <c:v>1.6707583204000001</c:v>
                </c:pt>
                <c:pt idx="54">
                  <c:v>1.6466240254</c:v>
                </c:pt>
                <c:pt idx="55">
                  <c:v>1.6516345480000001</c:v>
                </c:pt>
                <c:pt idx="56">
                  <c:v>1.6580300044</c:v>
                </c:pt>
                <c:pt idx="57">
                  <c:v>1.6737646496</c:v>
                </c:pt>
                <c:pt idx="58">
                  <c:v>1.6879752007</c:v>
                </c:pt>
                <c:pt idx="59">
                  <c:v>1.6845898471</c:v>
                </c:pt>
                <c:pt idx="60">
                  <c:v>1.6942688767</c:v>
                </c:pt>
                <c:pt idx="61">
                  <c:v>1.7356285578999999</c:v>
                </c:pt>
                <c:pt idx="62">
                  <c:v>1.8239263451000001</c:v>
                </c:pt>
                <c:pt idx="63">
                  <c:v>1.8722711063999999</c:v>
                </c:pt>
                <c:pt idx="64">
                  <c:v>1.8987076962</c:v>
                </c:pt>
                <c:pt idx="65">
                  <c:v>1.9324369606</c:v>
                </c:pt>
                <c:pt idx="66">
                  <c:v>1.9233831926</c:v>
                </c:pt>
                <c:pt idx="67">
                  <c:v>1.9530886463999999</c:v>
                </c:pt>
                <c:pt idx="68">
                  <c:v>1.9995216281999999</c:v>
                </c:pt>
                <c:pt idx="69">
                  <c:v>1.9404080147</c:v>
                </c:pt>
                <c:pt idx="70">
                  <c:v>1.8823829631</c:v>
                </c:pt>
                <c:pt idx="71">
                  <c:v>1.8883600625999999</c:v>
                </c:pt>
                <c:pt idx="72">
                  <c:v>1.9336165571999999</c:v>
                </c:pt>
                <c:pt idx="73">
                  <c:v>2.0120608600000001</c:v>
                </c:pt>
                <c:pt idx="74">
                  <c:v>2.0834298050000002</c:v>
                </c:pt>
                <c:pt idx="75">
                  <c:v>2.2047441670999999</c:v>
                </c:pt>
                <c:pt idx="76">
                  <c:v>2.3218535163</c:v>
                </c:pt>
                <c:pt idx="77">
                  <c:v>2.5283173315999998</c:v>
                </c:pt>
                <c:pt idx="78">
                  <c:v>2.7329477144999998</c:v>
                </c:pt>
                <c:pt idx="79">
                  <c:v>2.7898194064999999</c:v>
                </c:pt>
                <c:pt idx="80">
                  <c:v>2.9131936709000001</c:v>
                </c:pt>
                <c:pt idx="81">
                  <c:v>2.9418781307000001</c:v>
                </c:pt>
                <c:pt idx="82">
                  <c:v>3.0572338720999999</c:v>
                </c:pt>
                <c:pt idx="83">
                  <c:v>3.1782085168999998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19-44B2-8E0A-CDB6AB55BE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64484488"/>
        <c:axId val="1064486784"/>
      </c:lineChart>
      <c:catAx>
        <c:axId val="1064484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486784"/>
        <c:crosses val="autoZero"/>
        <c:auto val="1"/>
        <c:lblAlgn val="ctr"/>
        <c:lblOffset val="100"/>
        <c:noMultiLvlLbl val="0"/>
      </c:catAx>
      <c:valAx>
        <c:axId val="1064486784"/>
        <c:scaling>
          <c:orientation val="minMax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484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NHCCI and Related PPI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'Excel Form'!$M$1</c:f>
              <c:strCache>
                <c:ptCount val="1"/>
                <c:pt idx="0">
                  <c:v>NHCCI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multiLvlStrRef>
              <c:f>'Excel Form'!$Q$2:$R$85</c:f>
              <c:multiLvlStrCache>
                <c:ptCount val="84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1</c:v>
                  </c:pt>
                  <c:pt idx="29">
                    <c:v>2</c:v>
                  </c:pt>
                  <c:pt idx="30">
                    <c:v>3</c:v>
                  </c:pt>
                  <c:pt idx="31">
                    <c:v>4</c:v>
                  </c:pt>
                  <c:pt idx="32">
                    <c:v>1</c:v>
                  </c:pt>
                  <c:pt idx="33">
                    <c:v>2</c:v>
                  </c:pt>
                  <c:pt idx="34">
                    <c:v>3</c:v>
                  </c:pt>
                  <c:pt idx="35">
                    <c:v>4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1</c:v>
                  </c:pt>
                  <c:pt idx="41">
                    <c:v>2</c:v>
                  </c:pt>
                  <c:pt idx="42">
                    <c:v>3</c:v>
                  </c:pt>
                  <c:pt idx="43">
                    <c:v>4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1</c:v>
                  </c:pt>
                  <c:pt idx="49">
                    <c:v>2</c:v>
                  </c:pt>
                  <c:pt idx="50">
                    <c:v>3</c:v>
                  </c:pt>
                  <c:pt idx="51">
                    <c:v>4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1</c:v>
                  </c:pt>
                  <c:pt idx="57">
                    <c:v>2</c:v>
                  </c:pt>
                  <c:pt idx="58">
                    <c:v>3</c:v>
                  </c:pt>
                  <c:pt idx="59">
                    <c:v>4</c:v>
                  </c:pt>
                  <c:pt idx="60">
                    <c:v>1</c:v>
                  </c:pt>
                  <c:pt idx="61">
                    <c:v>2</c:v>
                  </c:pt>
                  <c:pt idx="62">
                    <c:v>3</c:v>
                  </c:pt>
                  <c:pt idx="63">
                    <c:v>4</c:v>
                  </c:pt>
                  <c:pt idx="64">
                    <c:v>1</c:v>
                  </c:pt>
                  <c:pt idx="65">
                    <c:v>2</c:v>
                  </c:pt>
                  <c:pt idx="66">
                    <c:v>3</c:v>
                  </c:pt>
                  <c:pt idx="67">
                    <c:v>4</c:v>
                  </c:pt>
                  <c:pt idx="68">
                    <c:v>1</c:v>
                  </c:pt>
                  <c:pt idx="69">
                    <c:v>2</c:v>
                  </c:pt>
                  <c:pt idx="70">
                    <c:v>3</c:v>
                  </c:pt>
                  <c:pt idx="71">
                    <c:v>4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1</c:v>
                  </c:pt>
                  <c:pt idx="77">
                    <c:v>2</c:v>
                  </c:pt>
                  <c:pt idx="78">
                    <c:v>3</c:v>
                  </c:pt>
                  <c:pt idx="79">
                    <c:v>4</c:v>
                  </c:pt>
                  <c:pt idx="80">
                    <c:v>1</c:v>
                  </c:pt>
                  <c:pt idx="81">
                    <c:v>2</c:v>
                  </c:pt>
                  <c:pt idx="82">
                    <c:v>3</c:v>
                  </c:pt>
                  <c:pt idx="83">
                    <c:v>4</c:v>
                  </c:pt>
                </c:lvl>
                <c:lvl>
                  <c:pt idx="0">
                    <c:v>2003</c:v>
                  </c:pt>
                  <c:pt idx="4">
                    <c:v>2004</c:v>
                  </c:pt>
                  <c:pt idx="8">
                    <c:v>2005</c:v>
                  </c:pt>
                  <c:pt idx="12">
                    <c:v>2006</c:v>
                  </c:pt>
                  <c:pt idx="16">
                    <c:v>2007</c:v>
                  </c:pt>
                  <c:pt idx="20">
                    <c:v>2008</c:v>
                  </c:pt>
                  <c:pt idx="24">
                    <c:v>2009</c:v>
                  </c:pt>
                  <c:pt idx="28">
                    <c:v>2010</c:v>
                  </c:pt>
                  <c:pt idx="32">
                    <c:v>2011</c:v>
                  </c:pt>
                  <c:pt idx="36">
                    <c:v>2012</c:v>
                  </c:pt>
                  <c:pt idx="40">
                    <c:v>2013</c:v>
                  </c:pt>
                  <c:pt idx="44">
                    <c:v>2014</c:v>
                  </c:pt>
                  <c:pt idx="48">
                    <c:v>2015</c:v>
                  </c:pt>
                  <c:pt idx="52">
                    <c:v>2016</c:v>
                  </c:pt>
                  <c:pt idx="56">
                    <c:v>2017</c:v>
                  </c:pt>
                  <c:pt idx="60">
                    <c:v>2018</c:v>
                  </c:pt>
                  <c:pt idx="64">
                    <c:v>2019</c:v>
                  </c:pt>
                  <c:pt idx="68">
                    <c:v>2020</c:v>
                  </c:pt>
                  <c:pt idx="72">
                    <c:v>2021</c:v>
                  </c:pt>
                  <c:pt idx="76">
                    <c:v>2022</c:v>
                  </c:pt>
                  <c:pt idx="80">
                    <c:v>2023</c:v>
                  </c:pt>
                </c:lvl>
              </c:multiLvlStrCache>
            </c:multiLvlStrRef>
          </c:cat>
          <c:val>
            <c:numRef>
              <c:f>'Excel Form'!$M$2:$M$85</c:f>
              <c:numCache>
                <c:formatCode>General</c:formatCode>
                <c:ptCount val="84"/>
                <c:pt idx="0">
                  <c:v>1</c:v>
                </c:pt>
                <c:pt idx="1">
                  <c:v>1.0096240000000001</c:v>
                </c:pt>
                <c:pt idx="2">
                  <c:v>1.02399</c:v>
                </c:pt>
                <c:pt idx="3">
                  <c:v>1.021636</c:v>
                </c:pt>
                <c:pt idx="4">
                  <c:v>1.0459449999999999</c:v>
                </c:pt>
                <c:pt idx="5">
                  <c:v>1.1009409999999999</c:v>
                </c:pt>
                <c:pt idx="6">
                  <c:v>1.1430549999999999</c:v>
                </c:pt>
                <c:pt idx="7">
                  <c:v>1.149222</c:v>
                </c:pt>
                <c:pt idx="8">
                  <c:v>1.2408950000000001</c:v>
                </c:pt>
                <c:pt idx="9">
                  <c:v>1.2814479999999999</c:v>
                </c:pt>
                <c:pt idx="10">
                  <c:v>1.371839</c:v>
                </c:pt>
                <c:pt idx="11">
                  <c:v>1.412496</c:v>
                </c:pt>
                <c:pt idx="12">
                  <c:v>1.4486159999999999</c:v>
                </c:pt>
                <c:pt idx="13">
                  <c:v>1.52135</c:v>
                </c:pt>
                <c:pt idx="14">
                  <c:v>1.6183920000000001</c:v>
                </c:pt>
                <c:pt idx="15">
                  <c:v>1.552662</c:v>
                </c:pt>
                <c:pt idx="16">
                  <c:v>1.563617</c:v>
                </c:pt>
                <c:pt idx="17">
                  <c:v>1.5611809999999999</c:v>
                </c:pt>
                <c:pt idx="18">
                  <c:v>1.5375399999999999</c:v>
                </c:pt>
                <c:pt idx="19">
                  <c:v>1.514275</c:v>
                </c:pt>
                <c:pt idx="20">
                  <c:v>1.568627</c:v>
                </c:pt>
                <c:pt idx="21">
                  <c:v>1.6440589999999999</c:v>
                </c:pt>
                <c:pt idx="22">
                  <c:v>1.7847740000000001</c:v>
                </c:pt>
                <c:pt idx="23">
                  <c:v>1.6266750000000001</c:v>
                </c:pt>
                <c:pt idx="24">
                  <c:v>1.49997</c:v>
                </c:pt>
                <c:pt idx="25">
                  <c:v>1.4397709999999999</c:v>
                </c:pt>
                <c:pt idx="26">
                  <c:v>1.4292290000000001</c:v>
                </c:pt>
                <c:pt idx="27">
                  <c:v>1.402628</c:v>
                </c:pt>
                <c:pt idx="28">
                  <c:v>1.441913</c:v>
                </c:pt>
                <c:pt idx="29">
                  <c:v>1.4384269999999999</c:v>
                </c:pt>
                <c:pt idx="30">
                  <c:v>1.4465129999999999</c:v>
                </c:pt>
                <c:pt idx="31">
                  <c:v>1.4299660000000001</c:v>
                </c:pt>
                <c:pt idx="32">
                  <c:v>1.456828</c:v>
                </c:pt>
                <c:pt idx="33">
                  <c:v>1.500597</c:v>
                </c:pt>
                <c:pt idx="34">
                  <c:v>1.5412060000000001</c:v>
                </c:pt>
                <c:pt idx="35">
                  <c:v>1.541088</c:v>
                </c:pt>
                <c:pt idx="36">
                  <c:v>1.5769070000000001</c:v>
                </c:pt>
                <c:pt idx="37">
                  <c:v>1.6269979999999999</c:v>
                </c:pt>
                <c:pt idx="38">
                  <c:v>1.5955379999999999</c:v>
                </c:pt>
                <c:pt idx="39">
                  <c:v>1.6071169999999999</c:v>
                </c:pt>
                <c:pt idx="40">
                  <c:v>1.5908199999999999</c:v>
                </c:pt>
                <c:pt idx="41">
                  <c:v>1.6235090000000001</c:v>
                </c:pt>
                <c:pt idx="42">
                  <c:v>1.6447830000000001</c:v>
                </c:pt>
                <c:pt idx="43">
                  <c:v>1.59307</c:v>
                </c:pt>
                <c:pt idx="44">
                  <c:v>1.6277790000000001</c:v>
                </c:pt>
                <c:pt idx="45">
                  <c:v>1.6698919999999999</c:v>
                </c:pt>
                <c:pt idx="46">
                  <c:v>1.735101</c:v>
                </c:pt>
                <c:pt idx="47">
                  <c:v>1.6937930000000001</c:v>
                </c:pt>
                <c:pt idx="48">
                  <c:v>1.719765</c:v>
                </c:pt>
                <c:pt idx="49">
                  <c:v>1.704847</c:v>
                </c:pt>
                <c:pt idx="50">
                  <c:v>1.7063010000000001</c:v>
                </c:pt>
                <c:pt idx="51">
                  <c:v>1.662658</c:v>
                </c:pt>
                <c:pt idx="52">
                  <c:v>1.6311439999999999</c:v>
                </c:pt>
                <c:pt idx="53">
                  <c:v>1.6779059999999999</c:v>
                </c:pt>
                <c:pt idx="54">
                  <c:v>1.679756</c:v>
                </c:pt>
                <c:pt idx="55">
                  <c:v>1.6534469999999999</c:v>
                </c:pt>
                <c:pt idx="56">
                  <c:v>1.6172340000000001</c:v>
                </c:pt>
                <c:pt idx="57">
                  <c:v>1.684628</c:v>
                </c:pt>
                <c:pt idx="58">
                  <c:v>1.7343040000000001</c:v>
                </c:pt>
                <c:pt idx="59">
                  <c:v>1.661883</c:v>
                </c:pt>
                <c:pt idx="60">
                  <c:v>1.6746760000000001</c:v>
                </c:pt>
                <c:pt idx="61">
                  <c:v>1.752068</c:v>
                </c:pt>
                <c:pt idx="62">
                  <c:v>1.844641</c:v>
                </c:pt>
                <c:pt idx="63">
                  <c:v>1.873043</c:v>
                </c:pt>
                <c:pt idx="64">
                  <c:v>1.8491880000000001</c:v>
                </c:pt>
                <c:pt idx="65">
                  <c:v>1.9548510974</c:v>
                </c:pt>
                <c:pt idx="66">
                  <c:v>1.9719347535</c:v>
                </c:pt>
                <c:pt idx="67">
                  <c:v>1.9226174304000001</c:v>
                </c:pt>
                <c:pt idx="68">
                  <c:v>1.9686795392000001</c:v>
                </c:pt>
                <c:pt idx="69">
                  <c:v>1.9647427100999999</c:v>
                </c:pt>
                <c:pt idx="70">
                  <c:v>1.8896774207</c:v>
                </c:pt>
                <c:pt idx="71">
                  <c:v>1.8601102084000001</c:v>
                </c:pt>
                <c:pt idx="72">
                  <c:v>1.9111695394999999</c:v>
                </c:pt>
                <c:pt idx="73">
                  <c:v>2.0362747971999999</c:v>
                </c:pt>
                <c:pt idx="74">
                  <c:v>2.1075188318000002</c:v>
                </c:pt>
                <c:pt idx="75">
                  <c:v>2.1821082596000001</c:v>
                </c:pt>
                <c:pt idx="76">
                  <c:v>2.2840860992000001</c:v>
                </c:pt>
                <c:pt idx="77">
                  <c:v>2.5554655916</c:v>
                </c:pt>
                <c:pt idx="78">
                  <c:v>2.7819829403999998</c:v>
                </c:pt>
                <c:pt idx="79">
                  <c:v>2.7839706831000002</c:v>
                </c:pt>
                <c:pt idx="80">
                  <c:v>2.8426060796999999</c:v>
                </c:pt>
                <c:pt idx="81">
                  <c:v>2.9687205269999999</c:v>
                </c:pt>
                <c:pt idx="82">
                  <c:v>3.1423058568000002</c:v>
                </c:pt>
                <c:pt idx="83">
                  <c:v>3.1279149568000002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E75-4BD8-9A24-21456DB2F24B}"/>
            </c:ext>
          </c:extLst>
        </c:ser>
        <c:ser>
          <c:idx val="1"/>
          <c:order val="1"/>
          <c:tx>
            <c:strRef>
              <c:f>'Excel Form'!$H$1</c:f>
              <c:strCache>
                <c:ptCount val="1"/>
                <c:pt idx="0">
                  <c:v>PPI All commodities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multiLvlStrRef>
              <c:f>'Excel Form'!$Q$2:$R$85</c:f>
              <c:multiLvlStrCache>
                <c:ptCount val="84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1</c:v>
                  </c:pt>
                  <c:pt idx="29">
                    <c:v>2</c:v>
                  </c:pt>
                  <c:pt idx="30">
                    <c:v>3</c:v>
                  </c:pt>
                  <c:pt idx="31">
                    <c:v>4</c:v>
                  </c:pt>
                  <c:pt idx="32">
                    <c:v>1</c:v>
                  </c:pt>
                  <c:pt idx="33">
                    <c:v>2</c:v>
                  </c:pt>
                  <c:pt idx="34">
                    <c:v>3</c:v>
                  </c:pt>
                  <c:pt idx="35">
                    <c:v>4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1</c:v>
                  </c:pt>
                  <c:pt idx="41">
                    <c:v>2</c:v>
                  </c:pt>
                  <c:pt idx="42">
                    <c:v>3</c:v>
                  </c:pt>
                  <c:pt idx="43">
                    <c:v>4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1</c:v>
                  </c:pt>
                  <c:pt idx="49">
                    <c:v>2</c:v>
                  </c:pt>
                  <c:pt idx="50">
                    <c:v>3</c:v>
                  </c:pt>
                  <c:pt idx="51">
                    <c:v>4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1</c:v>
                  </c:pt>
                  <c:pt idx="57">
                    <c:v>2</c:v>
                  </c:pt>
                  <c:pt idx="58">
                    <c:v>3</c:v>
                  </c:pt>
                  <c:pt idx="59">
                    <c:v>4</c:v>
                  </c:pt>
                  <c:pt idx="60">
                    <c:v>1</c:v>
                  </c:pt>
                  <c:pt idx="61">
                    <c:v>2</c:v>
                  </c:pt>
                  <c:pt idx="62">
                    <c:v>3</c:v>
                  </c:pt>
                  <c:pt idx="63">
                    <c:v>4</c:v>
                  </c:pt>
                  <c:pt idx="64">
                    <c:v>1</c:v>
                  </c:pt>
                  <c:pt idx="65">
                    <c:v>2</c:v>
                  </c:pt>
                  <c:pt idx="66">
                    <c:v>3</c:v>
                  </c:pt>
                  <c:pt idx="67">
                    <c:v>4</c:v>
                  </c:pt>
                  <c:pt idx="68">
                    <c:v>1</c:v>
                  </c:pt>
                  <c:pt idx="69">
                    <c:v>2</c:v>
                  </c:pt>
                  <c:pt idx="70">
                    <c:v>3</c:v>
                  </c:pt>
                  <c:pt idx="71">
                    <c:v>4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1</c:v>
                  </c:pt>
                  <c:pt idx="77">
                    <c:v>2</c:v>
                  </c:pt>
                  <c:pt idx="78">
                    <c:v>3</c:v>
                  </c:pt>
                  <c:pt idx="79">
                    <c:v>4</c:v>
                  </c:pt>
                  <c:pt idx="80">
                    <c:v>1</c:v>
                  </c:pt>
                  <c:pt idx="81">
                    <c:v>2</c:v>
                  </c:pt>
                  <c:pt idx="82">
                    <c:v>3</c:v>
                  </c:pt>
                  <c:pt idx="83">
                    <c:v>4</c:v>
                  </c:pt>
                </c:lvl>
                <c:lvl>
                  <c:pt idx="0">
                    <c:v>2003</c:v>
                  </c:pt>
                  <c:pt idx="4">
                    <c:v>2004</c:v>
                  </c:pt>
                  <c:pt idx="8">
                    <c:v>2005</c:v>
                  </c:pt>
                  <c:pt idx="12">
                    <c:v>2006</c:v>
                  </c:pt>
                  <c:pt idx="16">
                    <c:v>2007</c:v>
                  </c:pt>
                  <c:pt idx="20">
                    <c:v>2008</c:v>
                  </c:pt>
                  <c:pt idx="24">
                    <c:v>2009</c:v>
                  </c:pt>
                  <c:pt idx="28">
                    <c:v>2010</c:v>
                  </c:pt>
                  <c:pt idx="32">
                    <c:v>2011</c:v>
                  </c:pt>
                  <c:pt idx="36">
                    <c:v>2012</c:v>
                  </c:pt>
                  <c:pt idx="40">
                    <c:v>2013</c:v>
                  </c:pt>
                  <c:pt idx="44">
                    <c:v>2014</c:v>
                  </c:pt>
                  <c:pt idx="48">
                    <c:v>2015</c:v>
                  </c:pt>
                  <c:pt idx="52">
                    <c:v>2016</c:v>
                  </c:pt>
                  <c:pt idx="56">
                    <c:v>2017</c:v>
                  </c:pt>
                  <c:pt idx="60">
                    <c:v>2018</c:v>
                  </c:pt>
                  <c:pt idx="64">
                    <c:v>2019</c:v>
                  </c:pt>
                  <c:pt idx="68">
                    <c:v>2020</c:v>
                  </c:pt>
                  <c:pt idx="72">
                    <c:v>2021</c:v>
                  </c:pt>
                  <c:pt idx="76">
                    <c:v>2022</c:v>
                  </c:pt>
                  <c:pt idx="80">
                    <c:v>2023</c:v>
                  </c:pt>
                </c:lvl>
              </c:multiLvlStrCache>
            </c:multiLvlStrRef>
          </c:cat>
          <c:val>
            <c:numRef>
              <c:f>'Excel Form'!$H$2:$H$85</c:f>
              <c:numCache>
                <c:formatCode>General</c:formatCode>
                <c:ptCount val="84"/>
                <c:pt idx="0">
                  <c:v>1</c:v>
                </c:pt>
                <c:pt idx="1">
                  <c:v>0.99372132335185226</c:v>
                </c:pt>
                <c:pt idx="2">
                  <c:v>1.0002414875633954</c:v>
                </c:pt>
                <c:pt idx="3">
                  <c:v>1.0086935522820577</c:v>
                </c:pt>
                <c:pt idx="4">
                  <c:v>1.0301859454238131</c:v>
                </c:pt>
                <c:pt idx="5">
                  <c:v>1.0596474281574548</c:v>
                </c:pt>
                <c:pt idx="6">
                  <c:v>1.0700313933832433</c:v>
                </c:pt>
                <c:pt idx="7">
                  <c:v>1.0905578362714323</c:v>
                </c:pt>
                <c:pt idx="8">
                  <c:v>1.1016662641873995</c:v>
                </c:pt>
                <c:pt idx="9">
                  <c:v>1.1195363438782906</c:v>
                </c:pt>
                <c:pt idx="10">
                  <c:v>1.1497222893021037</c:v>
                </c:pt>
                <c:pt idx="11">
                  <c:v>1.1902921999517055</c:v>
                </c:pt>
                <c:pt idx="12">
                  <c:v>1.1791837720357454</c:v>
                </c:pt>
                <c:pt idx="13">
                  <c:v>1.1982612895435916</c:v>
                </c:pt>
                <c:pt idx="14">
                  <c:v>1.2076793045158203</c:v>
                </c:pt>
                <c:pt idx="15">
                  <c:v>1.1890847621347507</c:v>
                </c:pt>
                <c:pt idx="16">
                  <c:v>1.2076793045158203</c:v>
                </c:pt>
                <c:pt idx="17">
                  <c:v>1.2521130161796674</c:v>
                </c:pt>
                <c:pt idx="18">
                  <c:v>1.2581502052644344</c:v>
                </c:pt>
                <c:pt idx="19">
                  <c:v>1.2854382999275544</c:v>
                </c:pt>
                <c:pt idx="20">
                  <c:v>1.332045399661923</c:v>
                </c:pt>
                <c:pt idx="21">
                  <c:v>1.4199468727360576</c:v>
                </c:pt>
                <c:pt idx="22">
                  <c:v>1.4523062062303853</c:v>
                </c:pt>
                <c:pt idx="23">
                  <c:v>1.2897850760685832</c:v>
                </c:pt>
                <c:pt idx="24">
                  <c:v>1.2282057474040093</c:v>
                </c:pt>
                <c:pt idx="25">
                  <c:v>1.2412460758270956</c:v>
                </c:pt>
                <c:pt idx="26">
                  <c:v>1.2595991306447774</c:v>
                </c:pt>
                <c:pt idx="27">
                  <c:v>1.2815744989133091</c:v>
                </c:pt>
                <c:pt idx="28">
                  <c:v>1.3190050712388368</c:v>
                </c:pt>
                <c:pt idx="29">
                  <c:v>1.3347017628592137</c:v>
                </c:pt>
                <c:pt idx="30">
                  <c:v>1.3375996136198995</c:v>
                </c:pt>
                <c:pt idx="31">
                  <c:v>1.361989857522341</c:v>
                </c:pt>
                <c:pt idx="32">
                  <c:v>1.4192224100458861</c:v>
                </c:pt>
                <c:pt idx="33">
                  <c:v>1.4757304998792597</c:v>
                </c:pt>
                <c:pt idx="34">
                  <c:v>1.4766964501328195</c:v>
                </c:pt>
                <c:pt idx="35">
                  <c:v>1.4544795943008995</c:v>
                </c:pt>
                <c:pt idx="36">
                  <c:v>1.4646220719632999</c:v>
                </c:pt>
                <c:pt idx="37">
                  <c:v>1.4619657087660023</c:v>
                </c:pt>
                <c:pt idx="38">
                  <c:v>1.466312484907031</c:v>
                </c:pt>
                <c:pt idx="39">
                  <c:v>1.4653465346534713</c:v>
                </c:pt>
                <c:pt idx="40">
                  <c:v>1.4750060371890883</c:v>
                </c:pt>
                <c:pt idx="41">
                  <c:v>1.4776624003863863</c:v>
                </c:pt>
                <c:pt idx="42">
                  <c:v>1.479111325766729</c:v>
                </c:pt>
                <c:pt idx="43">
                  <c:v>1.4626901714561737</c:v>
                </c:pt>
                <c:pt idx="44">
                  <c:v>1.4887708283023462</c:v>
                </c:pt>
                <c:pt idx="45">
                  <c:v>1.5083313209369753</c:v>
                </c:pt>
                <c:pt idx="46">
                  <c:v>1.5006037189084775</c:v>
                </c:pt>
                <c:pt idx="47">
                  <c:v>1.4520647186669897</c:v>
                </c:pt>
                <c:pt idx="48">
                  <c:v>1.3875875392417301</c:v>
                </c:pt>
                <c:pt idx="49">
                  <c:v>1.3984544795943019</c:v>
                </c:pt>
                <c:pt idx="50">
                  <c:v>1.3883120019319017</c:v>
                </c:pt>
                <c:pt idx="51">
                  <c:v>1.344361265394838</c:v>
                </c:pt>
                <c:pt idx="52">
                  <c:v>1.3185220961120534</c:v>
                </c:pt>
                <c:pt idx="53">
                  <c:v>1.3429123400144949</c:v>
                </c:pt>
                <c:pt idx="54">
                  <c:v>1.3552282057474099</c:v>
                </c:pt>
                <c:pt idx="55">
                  <c:v>1.3552282057474099</c:v>
                </c:pt>
                <c:pt idx="56">
                  <c:v>1.3856556387346111</c:v>
                </c:pt>
                <c:pt idx="57">
                  <c:v>1.3991789422844736</c:v>
                </c:pt>
                <c:pt idx="58">
                  <c:v>1.4056991064960165</c:v>
                </c:pt>
                <c:pt idx="59">
                  <c:v>1.4177734846655432</c:v>
                </c:pt>
                <c:pt idx="60">
                  <c:v>1.4404733156242466</c:v>
                </c:pt>
                <c:pt idx="61">
                  <c:v>1.4675199227239859</c:v>
                </c:pt>
                <c:pt idx="62">
                  <c:v>1.4762134750060432</c:v>
                </c:pt>
                <c:pt idx="63">
                  <c:v>1.468002897850762</c:v>
                </c:pt>
                <c:pt idx="64">
                  <c:v>1.4467519922724015</c:v>
                </c:pt>
                <c:pt idx="65">
                  <c:v>1.4588263704419282</c:v>
                </c:pt>
                <c:pt idx="66">
                  <c:v>1.4448200917652751</c:v>
                </c:pt>
                <c:pt idx="67">
                  <c:v>1.4407148031876418</c:v>
                </c:pt>
                <c:pt idx="68">
                  <c:v>1.4226032359333554</c:v>
                </c:pt>
                <c:pt idx="69">
                  <c:v>1.3651291958464149</c:v>
                </c:pt>
                <c:pt idx="70">
                  <c:v>1.4073895194397548</c:v>
                </c:pt>
                <c:pt idx="71">
                  <c:v>1.4375754648635606</c:v>
                </c:pt>
                <c:pt idx="72">
                  <c:v>1.5223375996136213</c:v>
                </c:pt>
                <c:pt idx="73">
                  <c:v>1.6220719632938945</c:v>
                </c:pt>
                <c:pt idx="74">
                  <c:v>1.6926901714561766</c:v>
                </c:pt>
                <c:pt idx="75">
                  <c:v>1.7510021733880772</c:v>
                </c:pt>
                <c:pt idx="76">
                  <c:v>1.8331972953392921</c:v>
                </c:pt>
                <c:pt idx="77">
                  <c:v>1.9773291475489039</c:v>
                </c:pt>
                <c:pt idx="78">
                  <c:v>1.9553682685341753</c:v>
                </c:pt>
                <c:pt idx="79">
                  <c:v>1.8983699589471166</c:v>
                </c:pt>
                <c:pt idx="80">
                  <c:v>1.8738420671335498</c:v>
                </c:pt>
                <c:pt idx="81">
                  <c:v>1.8460226998309659</c:v>
                </c:pt>
                <c:pt idx="82">
                  <c:v>1.8605385172663629</c:v>
                </c:pt>
                <c:pt idx="83">
                  <c:v>1.8302269983095893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E75-4BD8-9A24-21456DB2F24B}"/>
            </c:ext>
          </c:extLst>
        </c:ser>
        <c:ser>
          <c:idx val="2"/>
          <c:order val="2"/>
          <c:tx>
            <c:strRef>
              <c:f>'Excel Form'!$I$1</c:f>
              <c:strCache>
                <c:ptCount val="1"/>
                <c:pt idx="0">
                  <c:v>PPI Construction materials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multiLvlStrRef>
              <c:f>'Excel Form'!$Q$2:$R$85</c:f>
              <c:multiLvlStrCache>
                <c:ptCount val="84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1</c:v>
                  </c:pt>
                  <c:pt idx="29">
                    <c:v>2</c:v>
                  </c:pt>
                  <c:pt idx="30">
                    <c:v>3</c:v>
                  </c:pt>
                  <c:pt idx="31">
                    <c:v>4</c:v>
                  </c:pt>
                  <c:pt idx="32">
                    <c:v>1</c:v>
                  </c:pt>
                  <c:pt idx="33">
                    <c:v>2</c:v>
                  </c:pt>
                  <c:pt idx="34">
                    <c:v>3</c:v>
                  </c:pt>
                  <c:pt idx="35">
                    <c:v>4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1</c:v>
                  </c:pt>
                  <c:pt idx="41">
                    <c:v>2</c:v>
                  </c:pt>
                  <c:pt idx="42">
                    <c:v>3</c:v>
                  </c:pt>
                  <c:pt idx="43">
                    <c:v>4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1</c:v>
                  </c:pt>
                  <c:pt idx="49">
                    <c:v>2</c:v>
                  </c:pt>
                  <c:pt idx="50">
                    <c:v>3</c:v>
                  </c:pt>
                  <c:pt idx="51">
                    <c:v>4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1</c:v>
                  </c:pt>
                  <c:pt idx="57">
                    <c:v>2</c:v>
                  </c:pt>
                  <c:pt idx="58">
                    <c:v>3</c:v>
                  </c:pt>
                  <c:pt idx="59">
                    <c:v>4</c:v>
                  </c:pt>
                  <c:pt idx="60">
                    <c:v>1</c:v>
                  </c:pt>
                  <c:pt idx="61">
                    <c:v>2</c:v>
                  </c:pt>
                  <c:pt idx="62">
                    <c:v>3</c:v>
                  </c:pt>
                  <c:pt idx="63">
                    <c:v>4</c:v>
                  </c:pt>
                  <c:pt idx="64">
                    <c:v>1</c:v>
                  </c:pt>
                  <c:pt idx="65">
                    <c:v>2</c:v>
                  </c:pt>
                  <c:pt idx="66">
                    <c:v>3</c:v>
                  </c:pt>
                  <c:pt idx="67">
                    <c:v>4</c:v>
                  </c:pt>
                  <c:pt idx="68">
                    <c:v>1</c:v>
                  </c:pt>
                  <c:pt idx="69">
                    <c:v>2</c:v>
                  </c:pt>
                  <c:pt idx="70">
                    <c:v>3</c:v>
                  </c:pt>
                  <c:pt idx="71">
                    <c:v>4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1</c:v>
                  </c:pt>
                  <c:pt idx="77">
                    <c:v>2</c:v>
                  </c:pt>
                  <c:pt idx="78">
                    <c:v>3</c:v>
                  </c:pt>
                  <c:pt idx="79">
                    <c:v>4</c:v>
                  </c:pt>
                  <c:pt idx="80">
                    <c:v>1</c:v>
                  </c:pt>
                  <c:pt idx="81">
                    <c:v>2</c:v>
                  </c:pt>
                  <c:pt idx="82">
                    <c:v>3</c:v>
                  </c:pt>
                  <c:pt idx="83">
                    <c:v>4</c:v>
                  </c:pt>
                </c:lvl>
                <c:lvl>
                  <c:pt idx="0">
                    <c:v>2003</c:v>
                  </c:pt>
                  <c:pt idx="4">
                    <c:v>2004</c:v>
                  </c:pt>
                  <c:pt idx="8">
                    <c:v>2005</c:v>
                  </c:pt>
                  <c:pt idx="12">
                    <c:v>2006</c:v>
                  </c:pt>
                  <c:pt idx="16">
                    <c:v>2007</c:v>
                  </c:pt>
                  <c:pt idx="20">
                    <c:v>2008</c:v>
                  </c:pt>
                  <c:pt idx="24">
                    <c:v>2009</c:v>
                  </c:pt>
                  <c:pt idx="28">
                    <c:v>2010</c:v>
                  </c:pt>
                  <c:pt idx="32">
                    <c:v>2011</c:v>
                  </c:pt>
                  <c:pt idx="36">
                    <c:v>2012</c:v>
                  </c:pt>
                  <c:pt idx="40">
                    <c:v>2013</c:v>
                  </c:pt>
                  <c:pt idx="44">
                    <c:v>2014</c:v>
                  </c:pt>
                  <c:pt idx="48">
                    <c:v>2015</c:v>
                  </c:pt>
                  <c:pt idx="52">
                    <c:v>2016</c:v>
                  </c:pt>
                  <c:pt idx="56">
                    <c:v>2017</c:v>
                  </c:pt>
                  <c:pt idx="60">
                    <c:v>2018</c:v>
                  </c:pt>
                  <c:pt idx="64">
                    <c:v>2019</c:v>
                  </c:pt>
                  <c:pt idx="68">
                    <c:v>2020</c:v>
                  </c:pt>
                  <c:pt idx="72">
                    <c:v>2021</c:v>
                  </c:pt>
                  <c:pt idx="76">
                    <c:v>2022</c:v>
                  </c:pt>
                  <c:pt idx="80">
                    <c:v>2023</c:v>
                  </c:pt>
                </c:lvl>
              </c:multiLvlStrCache>
            </c:multiLvlStrRef>
          </c:cat>
          <c:val>
            <c:numRef>
              <c:f>'Excel Form'!$I$2:$I$85</c:f>
              <c:numCache>
                <c:formatCode>General</c:formatCode>
                <c:ptCount val="84"/>
                <c:pt idx="0">
                  <c:v>1</c:v>
                </c:pt>
                <c:pt idx="1">
                  <c:v>1.0068997240110396</c:v>
                </c:pt>
                <c:pt idx="2">
                  <c:v>1.0193192272309108</c:v>
                </c:pt>
                <c:pt idx="3">
                  <c:v>1.033808647654094</c:v>
                </c:pt>
                <c:pt idx="4">
                  <c:v>1.057727690892367</c:v>
                </c:pt>
                <c:pt idx="5">
                  <c:v>1.1149954001839952</c:v>
                </c:pt>
                <c:pt idx="6">
                  <c:v>1.1391444342226338</c:v>
                </c:pt>
                <c:pt idx="7">
                  <c:v>1.1446642134314655</c:v>
                </c:pt>
                <c:pt idx="8">
                  <c:v>1.1706531738730501</c:v>
                </c:pt>
                <c:pt idx="9">
                  <c:v>1.1635234590616381</c:v>
                </c:pt>
                <c:pt idx="10">
                  <c:v>1.1545538178472865</c:v>
                </c:pt>
                <c:pt idx="11">
                  <c:v>1.1908923643054306</c:v>
                </c:pt>
                <c:pt idx="12">
                  <c:v>1.2263109475620981</c:v>
                </c:pt>
                <c:pt idx="13">
                  <c:v>1.2410303587856537</c:v>
                </c:pt>
                <c:pt idx="14">
                  <c:v>1.2608095676172959</c:v>
                </c:pt>
                <c:pt idx="15">
                  <c:v>1.246320147194113</c:v>
                </c:pt>
                <c:pt idx="16">
                  <c:v>1.2536798528058906</c:v>
                </c:pt>
                <c:pt idx="17">
                  <c:v>1.2688592456301777</c:v>
                </c:pt>
                <c:pt idx="18">
                  <c:v>1.2683992640294395</c:v>
                </c:pt>
                <c:pt idx="19">
                  <c:v>1.2644894204231882</c:v>
                </c:pt>
                <c:pt idx="20">
                  <c:v>1.2828886844526226</c:v>
                </c:pt>
                <c:pt idx="21">
                  <c:v>1.3502759889604445</c:v>
                </c:pt>
                <c:pt idx="22">
                  <c:v>1.4172033118675287</c:v>
                </c:pt>
                <c:pt idx="23">
                  <c:v>1.3712051517939292</c:v>
                </c:pt>
                <c:pt idx="24">
                  <c:v>1.3217571297148167</c:v>
                </c:pt>
                <c:pt idx="25">
                  <c:v>1.2927782888684505</c:v>
                </c:pt>
                <c:pt idx="26">
                  <c:v>1.2994480220791176</c:v>
                </c:pt>
                <c:pt idx="27">
                  <c:v>1.3070377184912612</c:v>
                </c:pt>
                <c:pt idx="28">
                  <c:v>1.3252069917203366</c:v>
                </c:pt>
                <c:pt idx="29">
                  <c:v>1.3629254829806816</c:v>
                </c:pt>
                <c:pt idx="30">
                  <c:v>1.342226310947563</c:v>
                </c:pt>
                <c:pt idx="31">
                  <c:v>1.3376264949402077</c:v>
                </c:pt>
                <c:pt idx="32">
                  <c:v>1.3654553817847319</c:v>
                </c:pt>
                <c:pt idx="33">
                  <c:v>1.3905243790248398</c:v>
                </c:pt>
                <c:pt idx="34">
                  <c:v>1.3985740570377216</c:v>
                </c:pt>
                <c:pt idx="35">
                  <c:v>1.396274149034044</c:v>
                </c:pt>
                <c:pt idx="36">
                  <c:v>1.4137534498620088</c:v>
                </c:pt>
                <c:pt idx="37">
                  <c:v>1.4245630174793065</c:v>
                </c:pt>
                <c:pt idx="38">
                  <c:v>1.4220331186752562</c:v>
                </c:pt>
                <c:pt idx="39">
                  <c:v>1.4201931922723101</c:v>
                </c:pt>
                <c:pt idx="40">
                  <c:v>1.4427322907083751</c:v>
                </c:pt>
                <c:pt idx="41">
                  <c:v>1.4466421343146332</c:v>
                </c:pt>
                <c:pt idx="42">
                  <c:v>1.4399724011039592</c:v>
                </c:pt>
                <c:pt idx="43">
                  <c:v>1.4464121435142605</c:v>
                </c:pt>
                <c:pt idx="44">
                  <c:v>1.4668813247470136</c:v>
                </c:pt>
                <c:pt idx="45">
                  <c:v>1.4774609015639386</c:v>
                </c:pt>
                <c:pt idx="46">
                  <c:v>1.485740570377186</c:v>
                </c:pt>
                <c:pt idx="47">
                  <c:v>1.4885004599816019</c:v>
                </c:pt>
                <c:pt idx="48">
                  <c:v>1.4859705611775587</c:v>
                </c:pt>
                <c:pt idx="49">
                  <c:v>1.4763109475621032</c:v>
                </c:pt>
                <c:pt idx="50">
                  <c:v>1.4707911683532715</c:v>
                </c:pt>
                <c:pt idx="51">
                  <c:v>1.4604415823367123</c:v>
                </c:pt>
                <c:pt idx="52">
                  <c:v>1.4588316467341318</c:v>
                </c:pt>
                <c:pt idx="53">
                  <c:v>1.4742410303587914</c:v>
                </c:pt>
                <c:pt idx="54">
                  <c:v>1.4871205151793938</c:v>
                </c:pt>
                <c:pt idx="55">
                  <c:v>1.4829806807727701</c:v>
                </c:pt>
                <c:pt idx="56">
                  <c:v>1.5082796688132509</c:v>
                </c:pt>
                <c:pt idx="57">
                  <c:v>1.5285188592456314</c:v>
                </c:pt>
                <c:pt idx="58">
                  <c:v>1.5349586016559398</c:v>
                </c:pt>
                <c:pt idx="59">
                  <c:v>1.545308187672499</c:v>
                </c:pt>
                <c:pt idx="60">
                  <c:v>1.5772769089236467</c:v>
                </c:pt>
                <c:pt idx="61">
                  <c:v>1.6292548298068092</c:v>
                </c:pt>
                <c:pt idx="62">
                  <c:v>1.6536338546458202</c:v>
                </c:pt>
                <c:pt idx="63">
                  <c:v>1.6462741490340425</c:v>
                </c:pt>
                <c:pt idx="64">
                  <c:v>1.6437442502299924</c:v>
                </c:pt>
                <c:pt idx="65">
                  <c:v>1.6347746090156408</c:v>
                </c:pt>
                <c:pt idx="66">
                  <c:v>1.6200551977920921</c:v>
                </c:pt>
                <c:pt idx="67">
                  <c:v>1.6071757129714825</c:v>
                </c:pt>
                <c:pt idx="68">
                  <c:v>1.6198252069917263</c:v>
                </c:pt>
                <c:pt idx="69">
                  <c:v>1.6154553817847301</c:v>
                </c:pt>
                <c:pt idx="70">
                  <c:v>1.6669733210671611</c:v>
                </c:pt>
                <c:pt idx="71">
                  <c:v>1.698942042318309</c:v>
                </c:pt>
                <c:pt idx="72">
                  <c:v>1.8346366145354227</c:v>
                </c:pt>
                <c:pt idx="73">
                  <c:v>2.1007359705611846</c:v>
                </c:pt>
                <c:pt idx="74">
                  <c:v>2.1705634774609064</c:v>
                </c:pt>
                <c:pt idx="75">
                  <c:v>2.2679208831646762</c:v>
                </c:pt>
                <c:pt idx="76">
                  <c:v>2.3808118675253045</c:v>
                </c:pt>
                <c:pt idx="77">
                  <c:v>2.4070860165593433</c:v>
                </c:pt>
                <c:pt idx="78">
                  <c:v>2.359721711131558</c:v>
                </c:pt>
                <c:pt idx="79">
                  <c:v>2.2783210671573211</c:v>
                </c:pt>
                <c:pt idx="80">
                  <c:v>2.2759866605335817</c:v>
                </c:pt>
                <c:pt idx="81">
                  <c:v>2.3187097516099389</c:v>
                </c:pt>
                <c:pt idx="82">
                  <c:v>2.3008371665133449</c:v>
                </c:pt>
                <c:pt idx="83">
                  <c:v>2.261393744250233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E75-4BD8-9A24-21456DB2F24B}"/>
            </c:ext>
          </c:extLst>
        </c:ser>
        <c:ser>
          <c:idx val="3"/>
          <c:order val="3"/>
          <c:tx>
            <c:strRef>
              <c:f>'Excel Form'!$C$1</c:f>
              <c:strCache>
                <c:ptCount val="1"/>
                <c:pt idx="0">
                  <c:v>PPI Paving mixtures and blocks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multiLvlStrRef>
              <c:f>'Excel Form'!$Q$2:$R$85</c:f>
              <c:multiLvlStrCache>
                <c:ptCount val="84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1</c:v>
                  </c:pt>
                  <c:pt idx="29">
                    <c:v>2</c:v>
                  </c:pt>
                  <c:pt idx="30">
                    <c:v>3</c:v>
                  </c:pt>
                  <c:pt idx="31">
                    <c:v>4</c:v>
                  </c:pt>
                  <c:pt idx="32">
                    <c:v>1</c:v>
                  </c:pt>
                  <c:pt idx="33">
                    <c:v>2</c:v>
                  </c:pt>
                  <c:pt idx="34">
                    <c:v>3</c:v>
                  </c:pt>
                  <c:pt idx="35">
                    <c:v>4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1</c:v>
                  </c:pt>
                  <c:pt idx="41">
                    <c:v>2</c:v>
                  </c:pt>
                  <c:pt idx="42">
                    <c:v>3</c:v>
                  </c:pt>
                  <c:pt idx="43">
                    <c:v>4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1</c:v>
                  </c:pt>
                  <c:pt idx="49">
                    <c:v>2</c:v>
                  </c:pt>
                  <c:pt idx="50">
                    <c:v>3</c:v>
                  </c:pt>
                  <c:pt idx="51">
                    <c:v>4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1</c:v>
                  </c:pt>
                  <c:pt idx="57">
                    <c:v>2</c:v>
                  </c:pt>
                  <c:pt idx="58">
                    <c:v>3</c:v>
                  </c:pt>
                  <c:pt idx="59">
                    <c:v>4</c:v>
                  </c:pt>
                  <c:pt idx="60">
                    <c:v>1</c:v>
                  </c:pt>
                  <c:pt idx="61">
                    <c:v>2</c:v>
                  </c:pt>
                  <c:pt idx="62">
                    <c:v>3</c:v>
                  </c:pt>
                  <c:pt idx="63">
                    <c:v>4</c:v>
                  </c:pt>
                  <c:pt idx="64">
                    <c:v>1</c:v>
                  </c:pt>
                  <c:pt idx="65">
                    <c:v>2</c:v>
                  </c:pt>
                  <c:pt idx="66">
                    <c:v>3</c:v>
                  </c:pt>
                  <c:pt idx="67">
                    <c:v>4</c:v>
                  </c:pt>
                  <c:pt idx="68">
                    <c:v>1</c:v>
                  </c:pt>
                  <c:pt idx="69">
                    <c:v>2</c:v>
                  </c:pt>
                  <c:pt idx="70">
                    <c:v>3</c:v>
                  </c:pt>
                  <c:pt idx="71">
                    <c:v>4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1</c:v>
                  </c:pt>
                  <c:pt idx="77">
                    <c:v>2</c:v>
                  </c:pt>
                  <c:pt idx="78">
                    <c:v>3</c:v>
                  </c:pt>
                  <c:pt idx="79">
                    <c:v>4</c:v>
                  </c:pt>
                  <c:pt idx="80">
                    <c:v>1</c:v>
                  </c:pt>
                  <c:pt idx="81">
                    <c:v>2</c:v>
                  </c:pt>
                  <c:pt idx="82">
                    <c:v>3</c:v>
                  </c:pt>
                  <c:pt idx="83">
                    <c:v>4</c:v>
                  </c:pt>
                </c:lvl>
                <c:lvl>
                  <c:pt idx="0">
                    <c:v>2003</c:v>
                  </c:pt>
                  <c:pt idx="4">
                    <c:v>2004</c:v>
                  </c:pt>
                  <c:pt idx="8">
                    <c:v>2005</c:v>
                  </c:pt>
                  <c:pt idx="12">
                    <c:v>2006</c:v>
                  </c:pt>
                  <c:pt idx="16">
                    <c:v>2007</c:v>
                  </c:pt>
                  <c:pt idx="20">
                    <c:v>2008</c:v>
                  </c:pt>
                  <c:pt idx="24">
                    <c:v>2009</c:v>
                  </c:pt>
                  <c:pt idx="28">
                    <c:v>2010</c:v>
                  </c:pt>
                  <c:pt idx="32">
                    <c:v>2011</c:v>
                  </c:pt>
                  <c:pt idx="36">
                    <c:v>2012</c:v>
                  </c:pt>
                  <c:pt idx="40">
                    <c:v>2013</c:v>
                  </c:pt>
                  <c:pt idx="44">
                    <c:v>2014</c:v>
                  </c:pt>
                  <c:pt idx="48">
                    <c:v>2015</c:v>
                  </c:pt>
                  <c:pt idx="52">
                    <c:v>2016</c:v>
                  </c:pt>
                  <c:pt idx="56">
                    <c:v>2017</c:v>
                  </c:pt>
                  <c:pt idx="60">
                    <c:v>2018</c:v>
                  </c:pt>
                  <c:pt idx="64">
                    <c:v>2019</c:v>
                  </c:pt>
                  <c:pt idx="68">
                    <c:v>2020</c:v>
                  </c:pt>
                  <c:pt idx="72">
                    <c:v>2021</c:v>
                  </c:pt>
                  <c:pt idx="76">
                    <c:v>2022</c:v>
                  </c:pt>
                  <c:pt idx="80">
                    <c:v>2023</c:v>
                  </c:pt>
                </c:lvl>
              </c:multiLvlStrCache>
            </c:multiLvlStrRef>
          </c:cat>
          <c:val>
            <c:numRef>
              <c:f>'Excel Form'!$C$2:$C$85</c:f>
              <c:numCache>
                <c:formatCode>General</c:formatCode>
                <c:ptCount val="84"/>
                <c:pt idx="0">
                  <c:v>1</c:v>
                </c:pt>
                <c:pt idx="1">
                  <c:v>1.0157240084487258</c:v>
                </c:pt>
                <c:pt idx="2">
                  <c:v>1.0023468669326496</c:v>
                </c:pt>
                <c:pt idx="3">
                  <c:v>0.99788781976061969</c:v>
                </c:pt>
                <c:pt idx="4">
                  <c:v>1.0025815536259119</c:v>
                </c:pt>
                <c:pt idx="5">
                  <c:v>1.0143158882891388</c:v>
                </c:pt>
                <c:pt idx="6">
                  <c:v>1.0260502229523587</c:v>
                </c:pt>
                <c:pt idx="7">
                  <c:v>1.0373151842290544</c:v>
                </c:pt>
                <c:pt idx="8">
                  <c:v>1.0558554329969541</c:v>
                </c:pt>
                <c:pt idx="9">
                  <c:v>1.0812015958695191</c:v>
                </c:pt>
                <c:pt idx="10">
                  <c:v>1.1051396385824974</c:v>
                </c:pt>
                <c:pt idx="11">
                  <c:v>1.1771884534146941</c:v>
                </c:pt>
                <c:pt idx="12">
                  <c:v>1.2414926073691628</c:v>
                </c:pt>
                <c:pt idx="13">
                  <c:v>1.381835249941334</c:v>
                </c:pt>
                <c:pt idx="14">
                  <c:v>1.4994132832668448</c:v>
                </c:pt>
                <c:pt idx="15">
                  <c:v>1.5235860126730851</c:v>
                </c:pt>
                <c:pt idx="16">
                  <c:v>1.5231166392865538</c:v>
                </c:pt>
                <c:pt idx="17">
                  <c:v>1.544003754987096</c:v>
                </c:pt>
                <c:pt idx="18">
                  <c:v>1.5505749823984996</c:v>
                </c:pt>
                <c:pt idx="19">
                  <c:v>1.5470546819995321</c:v>
                </c:pt>
                <c:pt idx="20">
                  <c:v>1.5853086130016489</c:v>
                </c:pt>
                <c:pt idx="21">
                  <c:v>1.7167331612297601</c:v>
                </c:pt>
                <c:pt idx="22">
                  <c:v>2.1926777751701509</c:v>
                </c:pt>
                <c:pt idx="23">
                  <c:v>2.1776578268012257</c:v>
                </c:pt>
                <c:pt idx="24">
                  <c:v>1.9530626613471063</c:v>
                </c:pt>
                <c:pt idx="25">
                  <c:v>1.865524524759453</c:v>
                </c:pt>
                <c:pt idx="26">
                  <c:v>1.8796057263553223</c:v>
                </c:pt>
                <c:pt idx="27">
                  <c:v>1.8774935461159423</c:v>
                </c:pt>
                <c:pt idx="28">
                  <c:v>1.933114292419627</c:v>
                </c:pt>
                <c:pt idx="29">
                  <c:v>1.9948368927481834</c:v>
                </c:pt>
                <c:pt idx="30">
                  <c:v>1.976061957287029</c:v>
                </c:pt>
                <c:pt idx="31">
                  <c:v>1.9633888758507465</c:v>
                </c:pt>
                <c:pt idx="32">
                  <c:v>1.9816944379253767</c:v>
                </c:pt>
                <c:pt idx="33">
                  <c:v>2.0915278103731594</c:v>
                </c:pt>
                <c:pt idx="34">
                  <c:v>2.1396385824923776</c:v>
                </c:pt>
                <c:pt idx="35">
                  <c:v>2.1272001877493572</c:v>
                </c:pt>
                <c:pt idx="36">
                  <c:v>2.1915043417038329</c:v>
                </c:pt>
                <c:pt idx="37">
                  <c:v>2.2536963154189213</c:v>
                </c:pt>
                <c:pt idx="38">
                  <c:v>2.2421966674489631</c:v>
                </c:pt>
                <c:pt idx="39">
                  <c:v>2.2264726590002377</c:v>
                </c:pt>
                <c:pt idx="40">
                  <c:v>2.231401079558792</c:v>
                </c:pt>
                <c:pt idx="41">
                  <c:v>2.2248298521473888</c:v>
                </c:pt>
                <c:pt idx="42">
                  <c:v>2.2457169678479305</c:v>
                </c:pt>
                <c:pt idx="43">
                  <c:v>2.2506453884064852</c:v>
                </c:pt>
                <c:pt idx="44">
                  <c:v>2.2661347101619418</c:v>
                </c:pt>
                <c:pt idx="45">
                  <c:v>2.2605022295235937</c:v>
                </c:pt>
                <c:pt idx="46">
                  <c:v>2.2851443323163654</c:v>
                </c:pt>
                <c:pt idx="47">
                  <c:v>2.300633654071822</c:v>
                </c:pt>
                <c:pt idx="48">
                  <c:v>2.2659000234686721</c:v>
                </c:pt>
                <c:pt idx="49">
                  <c:v>2.1969021356489118</c:v>
                </c:pt>
                <c:pt idx="50">
                  <c:v>2.1910349683173016</c:v>
                </c:pt>
                <c:pt idx="51">
                  <c:v>2.1624031917390312</c:v>
                </c:pt>
                <c:pt idx="52">
                  <c:v>2.1783618868810191</c:v>
                </c:pt>
                <c:pt idx="53">
                  <c:v>2.045763905186583</c:v>
                </c:pt>
                <c:pt idx="54">
                  <c:v>2.0366111241492679</c:v>
                </c:pt>
                <c:pt idx="55">
                  <c:v>2.0366111241492679</c:v>
                </c:pt>
                <c:pt idx="56">
                  <c:v>2.126730814362833</c:v>
                </c:pt>
                <c:pt idx="57">
                  <c:v>2.0490495188922817</c:v>
                </c:pt>
                <c:pt idx="58">
                  <c:v>2.0535085660643118</c:v>
                </c:pt>
                <c:pt idx="59">
                  <c:v>2.0349683172964119</c:v>
                </c:pt>
                <c:pt idx="60">
                  <c:v>2.2015958695142039</c:v>
                </c:pt>
                <c:pt idx="61">
                  <c:v>2.1450363764374636</c:v>
                </c:pt>
                <c:pt idx="62">
                  <c:v>2.2328091997183788</c:v>
                </c:pt>
                <c:pt idx="63">
                  <c:v>2.2468904013142486</c:v>
                </c:pt>
                <c:pt idx="64">
                  <c:v>2.3278573104904985</c:v>
                </c:pt>
                <c:pt idx="65">
                  <c:v>2.2600328561370624</c:v>
                </c:pt>
                <c:pt idx="66">
                  <c:v>2.2750528045059877</c:v>
                </c:pt>
                <c:pt idx="67">
                  <c:v>2.2217789251349527</c:v>
                </c:pt>
                <c:pt idx="68">
                  <c:v>2.3513259798169521</c:v>
                </c:pt>
                <c:pt idx="69">
                  <c:v>2.1762497066416389</c:v>
                </c:pt>
                <c:pt idx="70">
                  <c:v>2.1450363764374636</c:v>
                </c:pt>
                <c:pt idx="71">
                  <c:v>2.1405773292654335</c:v>
                </c:pt>
                <c:pt idx="72">
                  <c:v>2.3529687866698015</c:v>
                </c:pt>
                <c:pt idx="73">
                  <c:v>2.2161464444966046</c:v>
                </c:pt>
                <c:pt idx="74">
                  <c:v>2.2677962919502543</c:v>
                </c:pt>
                <c:pt idx="75">
                  <c:v>2.2936611124149295</c:v>
                </c:pt>
                <c:pt idx="76">
                  <c:v>2.5528444027223718</c:v>
                </c:pt>
                <c:pt idx="77">
                  <c:v>2.5993147148556717</c:v>
                </c:pt>
                <c:pt idx="78">
                  <c:v>2.7736658061487978</c:v>
                </c:pt>
                <c:pt idx="79">
                  <c:v>2.7281835249941393</c:v>
                </c:pt>
                <c:pt idx="80">
                  <c:v>2.9104646796526707</c:v>
                </c:pt>
                <c:pt idx="81">
                  <c:v>2.7419877962919594</c:v>
                </c:pt>
                <c:pt idx="82">
                  <c:v>2.7313752640225339</c:v>
                </c:pt>
                <c:pt idx="83">
                  <c:v>2.7516029101150008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E75-4BD8-9A24-21456DB2F24B}"/>
            </c:ext>
          </c:extLst>
        </c:ser>
        <c:ser>
          <c:idx val="4"/>
          <c:order val="4"/>
          <c:tx>
            <c:strRef>
              <c:f>'Excel Form'!$B$1</c:f>
              <c:strCache>
                <c:ptCount val="1"/>
                <c:pt idx="0">
                  <c:v>PPI Concrete products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multiLvlStrRef>
              <c:f>'Excel Form'!$Q$2:$R$85</c:f>
              <c:multiLvlStrCache>
                <c:ptCount val="84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1</c:v>
                  </c:pt>
                  <c:pt idx="29">
                    <c:v>2</c:v>
                  </c:pt>
                  <c:pt idx="30">
                    <c:v>3</c:v>
                  </c:pt>
                  <c:pt idx="31">
                    <c:v>4</c:v>
                  </c:pt>
                  <c:pt idx="32">
                    <c:v>1</c:v>
                  </c:pt>
                  <c:pt idx="33">
                    <c:v>2</c:v>
                  </c:pt>
                  <c:pt idx="34">
                    <c:v>3</c:v>
                  </c:pt>
                  <c:pt idx="35">
                    <c:v>4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1</c:v>
                  </c:pt>
                  <c:pt idx="41">
                    <c:v>2</c:v>
                  </c:pt>
                  <c:pt idx="42">
                    <c:v>3</c:v>
                  </c:pt>
                  <c:pt idx="43">
                    <c:v>4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1</c:v>
                  </c:pt>
                  <c:pt idx="49">
                    <c:v>2</c:v>
                  </c:pt>
                  <c:pt idx="50">
                    <c:v>3</c:v>
                  </c:pt>
                  <c:pt idx="51">
                    <c:v>4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1</c:v>
                  </c:pt>
                  <c:pt idx="57">
                    <c:v>2</c:v>
                  </c:pt>
                  <c:pt idx="58">
                    <c:v>3</c:v>
                  </c:pt>
                  <c:pt idx="59">
                    <c:v>4</c:v>
                  </c:pt>
                  <c:pt idx="60">
                    <c:v>1</c:v>
                  </c:pt>
                  <c:pt idx="61">
                    <c:v>2</c:v>
                  </c:pt>
                  <c:pt idx="62">
                    <c:v>3</c:v>
                  </c:pt>
                  <c:pt idx="63">
                    <c:v>4</c:v>
                  </c:pt>
                  <c:pt idx="64">
                    <c:v>1</c:v>
                  </c:pt>
                  <c:pt idx="65">
                    <c:v>2</c:v>
                  </c:pt>
                  <c:pt idx="66">
                    <c:v>3</c:v>
                  </c:pt>
                  <c:pt idx="67">
                    <c:v>4</c:v>
                  </c:pt>
                  <c:pt idx="68">
                    <c:v>1</c:v>
                  </c:pt>
                  <c:pt idx="69">
                    <c:v>2</c:v>
                  </c:pt>
                  <c:pt idx="70">
                    <c:v>3</c:v>
                  </c:pt>
                  <c:pt idx="71">
                    <c:v>4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1</c:v>
                  </c:pt>
                  <c:pt idx="77">
                    <c:v>2</c:v>
                  </c:pt>
                  <c:pt idx="78">
                    <c:v>3</c:v>
                  </c:pt>
                  <c:pt idx="79">
                    <c:v>4</c:v>
                  </c:pt>
                  <c:pt idx="80">
                    <c:v>1</c:v>
                  </c:pt>
                  <c:pt idx="81">
                    <c:v>2</c:v>
                  </c:pt>
                  <c:pt idx="82">
                    <c:v>3</c:v>
                  </c:pt>
                  <c:pt idx="83">
                    <c:v>4</c:v>
                  </c:pt>
                </c:lvl>
                <c:lvl>
                  <c:pt idx="0">
                    <c:v>2003</c:v>
                  </c:pt>
                  <c:pt idx="4">
                    <c:v>2004</c:v>
                  </c:pt>
                  <c:pt idx="8">
                    <c:v>2005</c:v>
                  </c:pt>
                  <c:pt idx="12">
                    <c:v>2006</c:v>
                  </c:pt>
                  <c:pt idx="16">
                    <c:v>2007</c:v>
                  </c:pt>
                  <c:pt idx="20">
                    <c:v>2008</c:v>
                  </c:pt>
                  <c:pt idx="24">
                    <c:v>2009</c:v>
                  </c:pt>
                  <c:pt idx="28">
                    <c:v>2010</c:v>
                  </c:pt>
                  <c:pt idx="32">
                    <c:v>2011</c:v>
                  </c:pt>
                  <c:pt idx="36">
                    <c:v>2012</c:v>
                  </c:pt>
                  <c:pt idx="40">
                    <c:v>2013</c:v>
                  </c:pt>
                  <c:pt idx="44">
                    <c:v>2014</c:v>
                  </c:pt>
                  <c:pt idx="48">
                    <c:v>2015</c:v>
                  </c:pt>
                  <c:pt idx="52">
                    <c:v>2016</c:v>
                  </c:pt>
                  <c:pt idx="56">
                    <c:v>2017</c:v>
                  </c:pt>
                  <c:pt idx="60">
                    <c:v>2018</c:v>
                  </c:pt>
                  <c:pt idx="64">
                    <c:v>2019</c:v>
                  </c:pt>
                  <c:pt idx="68">
                    <c:v>2020</c:v>
                  </c:pt>
                  <c:pt idx="72">
                    <c:v>2021</c:v>
                  </c:pt>
                  <c:pt idx="76">
                    <c:v>2022</c:v>
                  </c:pt>
                  <c:pt idx="80">
                    <c:v>2023</c:v>
                  </c:pt>
                </c:lvl>
              </c:multiLvlStrCache>
            </c:multiLvlStrRef>
          </c:cat>
          <c:val>
            <c:numRef>
              <c:f>'Excel Form'!$B$2:$B$85</c:f>
              <c:numCache>
                <c:formatCode>General</c:formatCode>
                <c:ptCount val="84"/>
                <c:pt idx="0">
                  <c:v>1</c:v>
                </c:pt>
                <c:pt idx="1">
                  <c:v>1.0026138096275321</c:v>
                </c:pt>
                <c:pt idx="2">
                  <c:v>1.0026138096275321</c:v>
                </c:pt>
                <c:pt idx="3">
                  <c:v>1.0089305162274038</c:v>
                </c:pt>
                <c:pt idx="4">
                  <c:v>1.0280984534959705</c:v>
                </c:pt>
                <c:pt idx="5">
                  <c:v>1.0396427793509062</c:v>
                </c:pt>
                <c:pt idx="6">
                  <c:v>1.0598998039642802</c:v>
                </c:pt>
                <c:pt idx="7">
                  <c:v>1.0851666303637597</c:v>
                </c:pt>
                <c:pt idx="8">
                  <c:v>1.1254628621215426</c:v>
                </c:pt>
                <c:pt idx="9">
                  <c:v>1.1420169897625836</c:v>
                </c:pt>
                <c:pt idx="10">
                  <c:v>1.170333260727513</c:v>
                </c:pt>
                <c:pt idx="11">
                  <c:v>1.1932040949684191</c:v>
                </c:pt>
                <c:pt idx="12">
                  <c:v>1.252668263994775</c:v>
                </c:pt>
                <c:pt idx="13">
                  <c:v>1.2694402091047752</c:v>
                </c:pt>
                <c:pt idx="14">
                  <c:v>1.2857765192768511</c:v>
                </c:pt>
                <c:pt idx="15">
                  <c:v>1.2923110433456813</c:v>
                </c:pt>
                <c:pt idx="16">
                  <c:v>1.3191025920278856</c:v>
                </c:pt>
                <c:pt idx="17">
                  <c:v>1.3282509257242483</c:v>
                </c:pt>
                <c:pt idx="18">
                  <c:v>1.3330429100413883</c:v>
                </c:pt>
                <c:pt idx="19">
                  <c:v>1.3393596166412598</c:v>
                </c:pt>
                <c:pt idx="20">
                  <c:v>1.3552602918754115</c:v>
                </c:pt>
                <c:pt idx="21">
                  <c:v>1.3709431496406044</c:v>
                </c:pt>
                <c:pt idx="22">
                  <c:v>1.381834023088657</c:v>
                </c:pt>
                <c:pt idx="23">
                  <c:v>1.3972990633848845</c:v>
                </c:pt>
                <c:pt idx="24">
                  <c:v>1.4164670006534577</c:v>
                </c:pt>
                <c:pt idx="25">
                  <c:v>1.4033979525157971</c:v>
                </c:pt>
                <c:pt idx="26">
                  <c:v>1.3925070790677443</c:v>
                </c:pt>
                <c:pt idx="27">
                  <c:v>1.3805271182748908</c:v>
                </c:pt>
                <c:pt idx="28">
                  <c:v>1.381834023088657</c:v>
                </c:pt>
                <c:pt idx="29">
                  <c:v>1.3759529514267097</c:v>
                </c:pt>
                <c:pt idx="30">
                  <c:v>1.3735569592681363</c:v>
                </c:pt>
                <c:pt idx="31">
                  <c:v>1.3735569592681363</c:v>
                </c:pt>
                <c:pt idx="32">
                  <c:v>1.3761707688956686</c:v>
                </c:pt>
                <c:pt idx="33">
                  <c:v>1.3748638640819024</c:v>
                </c:pt>
                <c:pt idx="34">
                  <c:v>1.3770420387715103</c:v>
                </c:pt>
                <c:pt idx="35">
                  <c:v>1.3831409279024229</c:v>
                </c:pt>
                <c:pt idx="36">
                  <c:v>1.3986059681986505</c:v>
                </c:pt>
                <c:pt idx="37">
                  <c:v>1.4012197778261826</c:v>
                </c:pt>
                <c:pt idx="38">
                  <c:v>1.4051404922674808</c:v>
                </c:pt>
                <c:pt idx="39">
                  <c:v>1.4155957307776095</c:v>
                </c:pt>
                <c:pt idx="40">
                  <c:v>1.4284469614463111</c:v>
                </c:pt>
                <c:pt idx="41">
                  <c:v>1.4423872794598138</c:v>
                </c:pt>
                <c:pt idx="42">
                  <c:v>1.4500108908734513</c:v>
                </c:pt>
                <c:pt idx="43">
                  <c:v>1.4561097800043574</c:v>
                </c:pt>
                <c:pt idx="44">
                  <c:v>1.4798518841211121</c:v>
                </c:pt>
                <c:pt idx="45">
                  <c:v>1.4946634720104564</c:v>
                </c:pt>
                <c:pt idx="46">
                  <c:v>1.5153561315617547</c:v>
                </c:pt>
                <c:pt idx="47">
                  <c:v>1.5288608146373395</c:v>
                </c:pt>
                <c:pt idx="48">
                  <c:v>1.5499891091265554</c:v>
                </c:pt>
                <c:pt idx="49">
                  <c:v>1.564582879546941</c:v>
                </c:pt>
                <c:pt idx="50">
                  <c:v>1.5663254192986311</c:v>
                </c:pt>
                <c:pt idx="51">
                  <c:v>1.575909387932918</c:v>
                </c:pt>
                <c:pt idx="52">
                  <c:v>1.5950773252014847</c:v>
                </c:pt>
                <c:pt idx="53">
                  <c:v>1.6146808974079756</c:v>
                </c:pt>
                <c:pt idx="54">
                  <c:v>1.6203441516009642</c:v>
                </c:pt>
                <c:pt idx="55">
                  <c:v>1.6257895883249873</c:v>
                </c:pt>
                <c:pt idx="56">
                  <c:v>1.6423437159660219</c:v>
                </c:pt>
                <c:pt idx="57">
                  <c:v>1.6621651056414783</c:v>
                </c:pt>
                <c:pt idx="58">
                  <c:v>1.6663036375517353</c:v>
                </c:pt>
                <c:pt idx="59">
                  <c:v>1.6719668917447237</c:v>
                </c:pt>
                <c:pt idx="60">
                  <c:v>1.7028969723371854</c:v>
                </c:pt>
                <c:pt idx="61">
                  <c:v>1.7275103463297818</c:v>
                </c:pt>
                <c:pt idx="62">
                  <c:v>1.7303419734262728</c:v>
                </c:pt>
                <c:pt idx="63">
                  <c:v>1.730777608364197</c:v>
                </c:pt>
                <c:pt idx="64">
                  <c:v>1.7458070137225068</c:v>
                </c:pt>
                <c:pt idx="65">
                  <c:v>1.7763014593770436</c:v>
                </c:pt>
                <c:pt idx="66">
                  <c:v>1.7908952297974359</c:v>
                </c:pt>
                <c:pt idx="67">
                  <c:v>1.7884992376388626</c:v>
                </c:pt>
                <c:pt idx="68">
                  <c:v>1.8137660640383422</c:v>
                </c:pt>
                <c:pt idx="69">
                  <c:v>1.8281420169897689</c:v>
                </c:pt>
                <c:pt idx="70">
                  <c:v>1.8287954693966519</c:v>
                </c:pt>
                <c:pt idx="71">
                  <c:v>1.8250925724243126</c:v>
                </c:pt>
                <c:pt idx="72">
                  <c:v>1.8514484861685925</c:v>
                </c:pt>
                <c:pt idx="73">
                  <c:v>1.8947941624918381</c:v>
                </c:pt>
                <c:pt idx="74">
                  <c:v>1.9381877586582463</c:v>
                </c:pt>
                <c:pt idx="75">
                  <c:v>1.9701895011980026</c:v>
                </c:pt>
                <c:pt idx="76">
                  <c:v>2.0399499019821414</c:v>
                </c:pt>
                <c:pt idx="77">
                  <c:v>2.1178741015029434</c:v>
                </c:pt>
                <c:pt idx="78">
                  <c:v>2.2076170768895715</c:v>
                </c:pt>
                <c:pt idx="79">
                  <c:v>2.2581855804835622</c:v>
                </c:pt>
                <c:pt idx="80">
                  <c:v>2.3356480069701644</c:v>
                </c:pt>
                <c:pt idx="81">
                  <c:v>2.3775103463297791</c:v>
                </c:pt>
                <c:pt idx="82">
                  <c:v>2.4143933783489513</c:v>
                </c:pt>
                <c:pt idx="83">
                  <c:v>2.440620779786542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E75-4BD8-9A24-21456DB2F24B}"/>
            </c:ext>
          </c:extLst>
        </c:ser>
        <c:ser>
          <c:idx val="5"/>
          <c:order val="5"/>
          <c:tx>
            <c:strRef>
              <c:f>'Excel Form'!$D$1</c:f>
              <c:strCache>
                <c:ptCount val="1"/>
                <c:pt idx="0">
                  <c:v>PPI Fabricated structural metal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multiLvlStrRef>
              <c:f>'Excel Form'!$Q$2:$R$85</c:f>
              <c:multiLvlStrCache>
                <c:ptCount val="84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1</c:v>
                  </c:pt>
                  <c:pt idx="29">
                    <c:v>2</c:v>
                  </c:pt>
                  <c:pt idx="30">
                    <c:v>3</c:v>
                  </c:pt>
                  <c:pt idx="31">
                    <c:v>4</c:v>
                  </c:pt>
                  <c:pt idx="32">
                    <c:v>1</c:v>
                  </c:pt>
                  <c:pt idx="33">
                    <c:v>2</c:v>
                  </c:pt>
                  <c:pt idx="34">
                    <c:v>3</c:v>
                  </c:pt>
                  <c:pt idx="35">
                    <c:v>4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1</c:v>
                  </c:pt>
                  <c:pt idx="41">
                    <c:v>2</c:v>
                  </c:pt>
                  <c:pt idx="42">
                    <c:v>3</c:v>
                  </c:pt>
                  <c:pt idx="43">
                    <c:v>4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1</c:v>
                  </c:pt>
                  <c:pt idx="49">
                    <c:v>2</c:v>
                  </c:pt>
                  <c:pt idx="50">
                    <c:v>3</c:v>
                  </c:pt>
                  <c:pt idx="51">
                    <c:v>4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1</c:v>
                  </c:pt>
                  <c:pt idx="57">
                    <c:v>2</c:v>
                  </c:pt>
                  <c:pt idx="58">
                    <c:v>3</c:v>
                  </c:pt>
                  <c:pt idx="59">
                    <c:v>4</c:v>
                  </c:pt>
                  <c:pt idx="60">
                    <c:v>1</c:v>
                  </c:pt>
                  <c:pt idx="61">
                    <c:v>2</c:v>
                  </c:pt>
                  <c:pt idx="62">
                    <c:v>3</c:v>
                  </c:pt>
                  <c:pt idx="63">
                    <c:v>4</c:v>
                  </c:pt>
                  <c:pt idx="64">
                    <c:v>1</c:v>
                  </c:pt>
                  <c:pt idx="65">
                    <c:v>2</c:v>
                  </c:pt>
                  <c:pt idx="66">
                    <c:v>3</c:v>
                  </c:pt>
                  <c:pt idx="67">
                    <c:v>4</c:v>
                  </c:pt>
                  <c:pt idx="68">
                    <c:v>1</c:v>
                  </c:pt>
                  <c:pt idx="69">
                    <c:v>2</c:v>
                  </c:pt>
                  <c:pt idx="70">
                    <c:v>3</c:v>
                  </c:pt>
                  <c:pt idx="71">
                    <c:v>4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1</c:v>
                  </c:pt>
                  <c:pt idx="77">
                    <c:v>2</c:v>
                  </c:pt>
                  <c:pt idx="78">
                    <c:v>3</c:v>
                  </c:pt>
                  <c:pt idx="79">
                    <c:v>4</c:v>
                  </c:pt>
                  <c:pt idx="80">
                    <c:v>1</c:v>
                  </c:pt>
                  <c:pt idx="81">
                    <c:v>2</c:v>
                  </c:pt>
                  <c:pt idx="82">
                    <c:v>3</c:v>
                  </c:pt>
                  <c:pt idx="83">
                    <c:v>4</c:v>
                  </c:pt>
                </c:lvl>
                <c:lvl>
                  <c:pt idx="0">
                    <c:v>2003</c:v>
                  </c:pt>
                  <c:pt idx="4">
                    <c:v>2004</c:v>
                  </c:pt>
                  <c:pt idx="8">
                    <c:v>2005</c:v>
                  </c:pt>
                  <c:pt idx="12">
                    <c:v>2006</c:v>
                  </c:pt>
                  <c:pt idx="16">
                    <c:v>2007</c:v>
                  </c:pt>
                  <c:pt idx="20">
                    <c:v>2008</c:v>
                  </c:pt>
                  <c:pt idx="24">
                    <c:v>2009</c:v>
                  </c:pt>
                  <c:pt idx="28">
                    <c:v>2010</c:v>
                  </c:pt>
                  <c:pt idx="32">
                    <c:v>2011</c:v>
                  </c:pt>
                  <c:pt idx="36">
                    <c:v>2012</c:v>
                  </c:pt>
                  <c:pt idx="40">
                    <c:v>2013</c:v>
                  </c:pt>
                  <c:pt idx="44">
                    <c:v>2014</c:v>
                  </c:pt>
                  <c:pt idx="48">
                    <c:v>2015</c:v>
                  </c:pt>
                  <c:pt idx="52">
                    <c:v>2016</c:v>
                  </c:pt>
                  <c:pt idx="56">
                    <c:v>2017</c:v>
                  </c:pt>
                  <c:pt idx="60">
                    <c:v>2018</c:v>
                  </c:pt>
                  <c:pt idx="64">
                    <c:v>2019</c:v>
                  </c:pt>
                  <c:pt idx="68">
                    <c:v>2020</c:v>
                  </c:pt>
                  <c:pt idx="72">
                    <c:v>2021</c:v>
                  </c:pt>
                  <c:pt idx="76">
                    <c:v>2022</c:v>
                  </c:pt>
                  <c:pt idx="80">
                    <c:v>2023</c:v>
                  </c:pt>
                </c:lvl>
              </c:multiLvlStrCache>
            </c:multiLvlStrRef>
          </c:cat>
          <c:val>
            <c:numRef>
              <c:f>'Excel Form'!$D$2:$D$85</c:f>
              <c:numCache>
                <c:formatCode>General</c:formatCode>
                <c:ptCount val="84"/>
                <c:pt idx="0">
                  <c:v>1</c:v>
                </c:pt>
                <c:pt idx="1">
                  <c:v>0.99583026735344371</c:v>
                </c:pt>
                <c:pt idx="2">
                  <c:v>0.99656610252636491</c:v>
                </c:pt>
                <c:pt idx="3">
                  <c:v>1.0012263919548712</c:v>
                </c:pt>
                <c:pt idx="4">
                  <c:v>1.0676968359087564</c:v>
                </c:pt>
                <c:pt idx="5">
                  <c:v>1.1621290164336497</c:v>
                </c:pt>
                <c:pt idx="6">
                  <c:v>1.2146185921020383</c:v>
                </c:pt>
                <c:pt idx="7">
                  <c:v>1.2514103507481016</c:v>
                </c:pt>
                <c:pt idx="8">
                  <c:v>1.2555800833946504</c:v>
                </c:pt>
                <c:pt idx="9">
                  <c:v>1.2572970321314716</c:v>
                </c:pt>
                <c:pt idx="10">
                  <c:v>1.2609762079960778</c:v>
                </c:pt>
                <c:pt idx="11">
                  <c:v>1.2889379445670861</c:v>
                </c:pt>
                <c:pt idx="12">
                  <c:v>1.2985038018150625</c:v>
                </c:pt>
                <c:pt idx="13">
                  <c:v>1.3134657836644592</c:v>
                </c:pt>
                <c:pt idx="14">
                  <c:v>1.3433897473632597</c:v>
                </c:pt>
                <c:pt idx="15">
                  <c:v>1.3365219524159897</c:v>
                </c:pt>
                <c:pt idx="16">
                  <c:v>1.3509933774834435</c:v>
                </c:pt>
                <c:pt idx="17">
                  <c:v>1.3806720627912656</c:v>
                </c:pt>
                <c:pt idx="18">
                  <c:v>1.3892568064753494</c:v>
                </c:pt>
                <c:pt idx="19">
                  <c:v>1.4020112828059823</c:v>
                </c:pt>
                <c:pt idx="20">
                  <c:v>1.4397841550159454</c:v>
                </c:pt>
                <c:pt idx="21">
                  <c:v>1.5584988962472406</c:v>
                </c:pt>
                <c:pt idx="22">
                  <c:v>1.6127054206524429</c:v>
                </c:pt>
                <c:pt idx="23">
                  <c:v>1.5911209222467475</c:v>
                </c:pt>
                <c:pt idx="24">
                  <c:v>1.5091979396615156</c:v>
                </c:pt>
                <c:pt idx="25">
                  <c:v>1.4461613931812582</c:v>
                </c:pt>
                <c:pt idx="26">
                  <c:v>1.4007848908511182</c:v>
                </c:pt>
                <c:pt idx="27">
                  <c:v>1.3688987000245252</c:v>
                </c:pt>
                <c:pt idx="28">
                  <c:v>1.3662006377238189</c:v>
                </c:pt>
                <c:pt idx="29">
                  <c:v>1.370860927152318</c:v>
                </c:pt>
                <c:pt idx="30">
                  <c:v>1.3765023301447166</c:v>
                </c:pt>
                <c:pt idx="31">
                  <c:v>1.3787098356634804</c:v>
                </c:pt>
                <c:pt idx="32">
                  <c:v>1.4194260485651213</c:v>
                </c:pt>
                <c:pt idx="33">
                  <c:v>1.434388030414518</c:v>
                </c:pt>
                <c:pt idx="34">
                  <c:v>1.441255825361788</c:v>
                </c:pt>
                <c:pt idx="35">
                  <c:v>1.4400294334069168</c:v>
                </c:pt>
                <c:pt idx="36">
                  <c:v>1.4586705911209197</c:v>
                </c:pt>
                <c:pt idx="37">
                  <c:v>1.4964434633308827</c:v>
                </c:pt>
                <c:pt idx="38">
                  <c:v>1.4513122393917071</c:v>
                </c:pt>
                <c:pt idx="39">
                  <c:v>1.4591611479028699</c:v>
                </c:pt>
                <c:pt idx="40">
                  <c:v>1.4589158695118984</c:v>
                </c:pt>
                <c:pt idx="41">
                  <c:v>1.4773117488349299</c:v>
                </c:pt>
                <c:pt idx="42">
                  <c:v>1.4731420161883737</c:v>
                </c:pt>
                <c:pt idx="43">
                  <c:v>1.4522933529556068</c:v>
                </c:pt>
                <c:pt idx="44">
                  <c:v>1.4726514594064239</c:v>
                </c:pt>
                <c:pt idx="45">
                  <c:v>1.4846701005641427</c:v>
                </c:pt>
                <c:pt idx="46">
                  <c:v>1.4807456463085578</c:v>
                </c:pt>
                <c:pt idx="47">
                  <c:v>1.4733872945793451</c:v>
                </c:pt>
                <c:pt idx="48">
                  <c:v>1.4724061810154525</c:v>
                </c:pt>
                <c:pt idx="49">
                  <c:v>1.4917831739023768</c:v>
                </c:pt>
                <c:pt idx="50">
                  <c:v>1.4731420161883737</c:v>
                </c:pt>
                <c:pt idx="51">
                  <c:v>1.4400294334069168</c:v>
                </c:pt>
                <c:pt idx="52">
                  <c:v>1.426293843512384</c:v>
                </c:pt>
                <c:pt idx="53">
                  <c:v>1.4569536423841059</c:v>
                </c:pt>
                <c:pt idx="54">
                  <c:v>1.4724061810154525</c:v>
                </c:pt>
                <c:pt idx="55">
                  <c:v>1.4510669610007356</c:v>
                </c:pt>
                <c:pt idx="56">
                  <c:v>1.4856512141280354</c:v>
                </c:pt>
                <c:pt idx="57">
                  <c:v>1.5192543536914422</c:v>
                </c:pt>
                <c:pt idx="58">
                  <c:v>1.4957076281579615</c:v>
                </c:pt>
                <c:pt idx="59">
                  <c:v>1.5126318371351508</c:v>
                </c:pt>
                <c:pt idx="60">
                  <c:v>1.5729703213146946</c:v>
                </c:pt>
                <c:pt idx="61">
                  <c:v>1.6860436595535908</c:v>
                </c:pt>
                <c:pt idx="62">
                  <c:v>1.6968359087564384</c:v>
                </c:pt>
                <c:pt idx="63">
                  <c:v>1.7098356634780498</c:v>
                </c:pt>
                <c:pt idx="64">
                  <c:v>1.7267598724552391</c:v>
                </c:pt>
                <c:pt idx="65">
                  <c:v>1.7137601177336277</c:v>
                </c:pt>
                <c:pt idx="66">
                  <c:v>1.7149865096884989</c:v>
                </c:pt>
                <c:pt idx="67">
                  <c:v>1.6708363993132229</c:v>
                </c:pt>
                <c:pt idx="68">
                  <c:v>1.6784400294334068</c:v>
                </c:pt>
                <c:pt idx="69">
                  <c:v>1.6644591611479027</c:v>
                </c:pt>
                <c:pt idx="70">
                  <c:v>1.6723080696590653</c:v>
                </c:pt>
                <c:pt idx="71">
                  <c:v>1.6553838606818765</c:v>
                </c:pt>
                <c:pt idx="72">
                  <c:v>1.7463821437331346</c:v>
                </c:pt>
                <c:pt idx="73">
                  <c:v>2.0051508462104488</c:v>
                </c:pt>
                <c:pt idx="74">
                  <c:v>2.2902918812852611</c:v>
                </c:pt>
                <c:pt idx="75">
                  <c:v>2.4067917586460634</c:v>
                </c:pt>
                <c:pt idx="76">
                  <c:v>2.592396369879816</c:v>
                </c:pt>
                <c:pt idx="77">
                  <c:v>2.7844125582536199</c:v>
                </c:pt>
                <c:pt idx="78">
                  <c:v>2.750144714250677</c:v>
                </c:pt>
                <c:pt idx="79">
                  <c:v>2.6657787588913391</c:v>
                </c:pt>
                <c:pt idx="80">
                  <c:v>2.6838606818739295</c:v>
                </c:pt>
                <c:pt idx="81">
                  <c:v>2.6864287466274246</c:v>
                </c:pt>
                <c:pt idx="82">
                  <c:v>2.6777189109639439</c:v>
                </c:pt>
                <c:pt idx="83">
                  <c:v>2.6931837135148418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E75-4BD8-9A24-21456DB2F24B}"/>
            </c:ext>
          </c:extLst>
        </c:ser>
        <c:ser>
          <c:idx val="6"/>
          <c:order val="6"/>
          <c:tx>
            <c:strRef>
              <c:f>'Excel Form'!$L$1</c:f>
              <c:strCache>
                <c:ptCount val="1"/>
                <c:pt idx="0">
                  <c:v>CPI All items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multiLvlStrRef>
              <c:f>'Excel Form'!$Q$2:$R$85</c:f>
              <c:multiLvlStrCache>
                <c:ptCount val="84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1</c:v>
                  </c:pt>
                  <c:pt idx="29">
                    <c:v>2</c:v>
                  </c:pt>
                  <c:pt idx="30">
                    <c:v>3</c:v>
                  </c:pt>
                  <c:pt idx="31">
                    <c:v>4</c:v>
                  </c:pt>
                  <c:pt idx="32">
                    <c:v>1</c:v>
                  </c:pt>
                  <c:pt idx="33">
                    <c:v>2</c:v>
                  </c:pt>
                  <c:pt idx="34">
                    <c:v>3</c:v>
                  </c:pt>
                  <c:pt idx="35">
                    <c:v>4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1</c:v>
                  </c:pt>
                  <c:pt idx="41">
                    <c:v>2</c:v>
                  </c:pt>
                  <c:pt idx="42">
                    <c:v>3</c:v>
                  </c:pt>
                  <c:pt idx="43">
                    <c:v>4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1</c:v>
                  </c:pt>
                  <c:pt idx="49">
                    <c:v>2</c:v>
                  </c:pt>
                  <c:pt idx="50">
                    <c:v>3</c:v>
                  </c:pt>
                  <c:pt idx="51">
                    <c:v>4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1</c:v>
                  </c:pt>
                  <c:pt idx="57">
                    <c:v>2</c:v>
                  </c:pt>
                  <c:pt idx="58">
                    <c:v>3</c:v>
                  </c:pt>
                  <c:pt idx="59">
                    <c:v>4</c:v>
                  </c:pt>
                  <c:pt idx="60">
                    <c:v>1</c:v>
                  </c:pt>
                  <c:pt idx="61">
                    <c:v>2</c:v>
                  </c:pt>
                  <c:pt idx="62">
                    <c:v>3</c:v>
                  </c:pt>
                  <c:pt idx="63">
                    <c:v>4</c:v>
                  </c:pt>
                  <c:pt idx="64">
                    <c:v>1</c:v>
                  </c:pt>
                  <c:pt idx="65">
                    <c:v>2</c:v>
                  </c:pt>
                  <c:pt idx="66">
                    <c:v>3</c:v>
                  </c:pt>
                  <c:pt idx="67">
                    <c:v>4</c:v>
                  </c:pt>
                  <c:pt idx="68">
                    <c:v>1</c:v>
                  </c:pt>
                  <c:pt idx="69">
                    <c:v>2</c:v>
                  </c:pt>
                  <c:pt idx="70">
                    <c:v>3</c:v>
                  </c:pt>
                  <c:pt idx="71">
                    <c:v>4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1</c:v>
                  </c:pt>
                  <c:pt idx="77">
                    <c:v>2</c:v>
                  </c:pt>
                  <c:pt idx="78">
                    <c:v>3</c:v>
                  </c:pt>
                  <c:pt idx="79">
                    <c:v>4</c:v>
                  </c:pt>
                  <c:pt idx="80">
                    <c:v>1</c:v>
                  </c:pt>
                  <c:pt idx="81">
                    <c:v>2</c:v>
                  </c:pt>
                  <c:pt idx="82">
                    <c:v>3</c:v>
                  </c:pt>
                  <c:pt idx="83">
                    <c:v>4</c:v>
                  </c:pt>
                </c:lvl>
                <c:lvl>
                  <c:pt idx="0">
                    <c:v>2003</c:v>
                  </c:pt>
                  <c:pt idx="4">
                    <c:v>2004</c:v>
                  </c:pt>
                  <c:pt idx="8">
                    <c:v>2005</c:v>
                  </c:pt>
                  <c:pt idx="12">
                    <c:v>2006</c:v>
                  </c:pt>
                  <c:pt idx="16">
                    <c:v>2007</c:v>
                  </c:pt>
                  <c:pt idx="20">
                    <c:v>2008</c:v>
                  </c:pt>
                  <c:pt idx="24">
                    <c:v>2009</c:v>
                  </c:pt>
                  <c:pt idx="28">
                    <c:v>2010</c:v>
                  </c:pt>
                  <c:pt idx="32">
                    <c:v>2011</c:v>
                  </c:pt>
                  <c:pt idx="36">
                    <c:v>2012</c:v>
                  </c:pt>
                  <c:pt idx="40">
                    <c:v>2013</c:v>
                  </c:pt>
                  <c:pt idx="44">
                    <c:v>2014</c:v>
                  </c:pt>
                  <c:pt idx="48">
                    <c:v>2015</c:v>
                  </c:pt>
                  <c:pt idx="52">
                    <c:v>2016</c:v>
                  </c:pt>
                  <c:pt idx="56">
                    <c:v>2017</c:v>
                  </c:pt>
                  <c:pt idx="60">
                    <c:v>2018</c:v>
                  </c:pt>
                  <c:pt idx="64">
                    <c:v>2019</c:v>
                  </c:pt>
                  <c:pt idx="68">
                    <c:v>2020</c:v>
                  </c:pt>
                  <c:pt idx="72">
                    <c:v>2021</c:v>
                  </c:pt>
                  <c:pt idx="76">
                    <c:v>2022</c:v>
                  </c:pt>
                  <c:pt idx="80">
                    <c:v>2023</c:v>
                  </c:pt>
                </c:lvl>
              </c:multiLvlStrCache>
            </c:multiLvlStrRef>
          </c:cat>
          <c:val>
            <c:numRef>
              <c:f>'Excel Form'!$L$2:$L$85</c:f>
              <c:numCache>
                <c:formatCode>General</c:formatCode>
                <c:ptCount val="84"/>
                <c:pt idx="0">
                  <c:v>1</c:v>
                </c:pt>
                <c:pt idx="1">
                  <c:v>1.0036429872495465</c:v>
                </c:pt>
                <c:pt idx="2">
                  <c:v>1.0085610200364317</c:v>
                </c:pt>
                <c:pt idx="3">
                  <c:v>1.0087431693989071</c:v>
                </c:pt>
                <c:pt idx="4">
                  <c:v>1.0178506375227705</c:v>
                </c:pt>
                <c:pt idx="5">
                  <c:v>1.0324225865209453</c:v>
                </c:pt>
                <c:pt idx="6">
                  <c:v>1.0360655737704918</c:v>
                </c:pt>
                <c:pt idx="7">
                  <c:v>1.0422586520947159</c:v>
                </c:pt>
                <c:pt idx="8">
                  <c:v>1.0488160291438962</c:v>
                </c:pt>
                <c:pt idx="9">
                  <c:v>1.0628415300546448</c:v>
                </c:pt>
                <c:pt idx="10">
                  <c:v>1.0757741347905301</c:v>
                </c:pt>
                <c:pt idx="11">
                  <c:v>1.081238615664847</c:v>
                </c:pt>
                <c:pt idx="12">
                  <c:v>1.0870673952641148</c:v>
                </c:pt>
                <c:pt idx="13">
                  <c:v>1.105464480874317</c:v>
                </c:pt>
                <c:pt idx="14">
                  <c:v>1.1116575591985409</c:v>
                </c:pt>
                <c:pt idx="15">
                  <c:v>1.1021857923497267</c:v>
                </c:pt>
                <c:pt idx="16">
                  <c:v>1.1134189435336994</c:v>
                </c:pt>
                <c:pt idx="17">
                  <c:v>1.1347668488160274</c:v>
                </c:pt>
                <c:pt idx="18">
                  <c:v>1.1378979963570108</c:v>
                </c:pt>
                <c:pt idx="19">
                  <c:v>1.1459908925318745</c:v>
                </c:pt>
                <c:pt idx="20">
                  <c:v>1.1590182149362458</c:v>
                </c:pt>
                <c:pt idx="21">
                  <c:v>1.1844626593806939</c:v>
                </c:pt>
                <c:pt idx="22">
                  <c:v>1.198238615664847</c:v>
                </c:pt>
                <c:pt idx="23">
                  <c:v>1.164346083788705</c:v>
                </c:pt>
                <c:pt idx="24">
                  <c:v>1.1585519125683059</c:v>
                </c:pt>
                <c:pt idx="25">
                  <c:v>1.1708360655737706</c:v>
                </c:pt>
                <c:pt idx="26">
                  <c:v>1.1787868852459016</c:v>
                </c:pt>
                <c:pt idx="27">
                  <c:v>1.1811584699453552</c:v>
                </c:pt>
                <c:pt idx="28">
                  <c:v>1.1858998178506395</c:v>
                </c:pt>
                <c:pt idx="29">
                  <c:v>1.1915336976320601</c:v>
                </c:pt>
                <c:pt idx="30">
                  <c:v>1.1926448087431694</c:v>
                </c:pt>
                <c:pt idx="31">
                  <c:v>1.1961621129326065</c:v>
                </c:pt>
                <c:pt idx="32">
                  <c:v>1.2112914389799618</c:v>
                </c:pt>
                <c:pt idx="33">
                  <c:v>1.2324080145719509</c:v>
                </c:pt>
                <c:pt idx="34">
                  <c:v>1.2374426229508197</c:v>
                </c:pt>
                <c:pt idx="35">
                  <c:v>1.2355610200364318</c:v>
                </c:pt>
                <c:pt idx="36">
                  <c:v>1.2453916211293279</c:v>
                </c:pt>
                <c:pt idx="37">
                  <c:v>1.2556976320582895</c:v>
                </c:pt>
                <c:pt idx="38">
                  <c:v>1.2584517304189453</c:v>
                </c:pt>
                <c:pt idx="39">
                  <c:v>1.2589052823315137</c:v>
                </c:pt>
                <c:pt idx="40">
                  <c:v>1.2663369763205847</c:v>
                </c:pt>
                <c:pt idx="41">
                  <c:v>1.2731876138433498</c:v>
                </c:pt>
                <c:pt idx="42">
                  <c:v>1.278</c:v>
                </c:pt>
                <c:pt idx="43">
                  <c:v>1.274433515482694</c:v>
                </c:pt>
                <c:pt idx="44">
                  <c:v>1.284134790528235</c:v>
                </c:pt>
                <c:pt idx="45">
                  <c:v>1.2992987249544645</c:v>
                </c:pt>
                <c:pt idx="46">
                  <c:v>1.3007887067395245</c:v>
                </c:pt>
                <c:pt idx="47">
                  <c:v>1.2903387978142076</c:v>
                </c:pt>
                <c:pt idx="48">
                  <c:v>1.283329690346082</c:v>
                </c:pt>
                <c:pt idx="49">
                  <c:v>1.2988014571949016</c:v>
                </c:pt>
                <c:pt idx="50">
                  <c:v>1.3022131147540983</c:v>
                </c:pt>
                <c:pt idx="51">
                  <c:v>1.2963551912568305</c:v>
                </c:pt>
                <c:pt idx="52">
                  <c:v>1.297193078324224</c:v>
                </c:pt>
                <c:pt idx="53">
                  <c:v>1.3124007285974479</c:v>
                </c:pt>
                <c:pt idx="54">
                  <c:v>1.3167668488160273</c:v>
                </c:pt>
                <c:pt idx="55">
                  <c:v>1.3196976320582896</c:v>
                </c:pt>
                <c:pt idx="56">
                  <c:v>1.3301329690346064</c:v>
                </c:pt>
                <c:pt idx="57">
                  <c:v>1.337362477231328</c:v>
                </c:pt>
                <c:pt idx="58">
                  <c:v>1.3426666666666667</c:v>
                </c:pt>
                <c:pt idx="59">
                  <c:v>1.3476429872495463</c:v>
                </c:pt>
                <c:pt idx="60">
                  <c:v>1.3595846994535519</c:v>
                </c:pt>
                <c:pt idx="61">
                  <c:v>1.3736302367941693</c:v>
                </c:pt>
                <c:pt idx="62">
                  <c:v>1.3781256830601094</c:v>
                </c:pt>
                <c:pt idx="63">
                  <c:v>1.3773333333333333</c:v>
                </c:pt>
                <c:pt idx="64">
                  <c:v>1.381948998178508</c:v>
                </c:pt>
                <c:pt idx="65">
                  <c:v>1.3985118397085627</c:v>
                </c:pt>
                <c:pt idx="66">
                  <c:v>1.402346083788705</c:v>
                </c:pt>
                <c:pt idx="67">
                  <c:v>1.4053333333333333</c:v>
                </c:pt>
                <c:pt idx="68">
                  <c:v>1.4112276867030984</c:v>
                </c:pt>
                <c:pt idx="69">
                  <c:v>1.4036065573770493</c:v>
                </c:pt>
                <c:pt idx="70">
                  <c:v>1.4194881602914373</c:v>
                </c:pt>
                <c:pt idx="71">
                  <c:v>1.4227522768670327</c:v>
                </c:pt>
                <c:pt idx="72">
                  <c:v>1.4380200364298743</c:v>
                </c:pt>
                <c:pt idx="73">
                  <c:v>1.4716666666666667</c:v>
                </c:pt>
                <c:pt idx="74">
                  <c:v>1.4952276867030985</c:v>
                </c:pt>
                <c:pt idx="75">
                  <c:v>1.5179216757741367</c:v>
                </c:pt>
                <c:pt idx="76">
                  <c:v>1.5525828779599289</c:v>
                </c:pt>
                <c:pt idx="77">
                  <c:v>1.5987540983606559</c:v>
                </c:pt>
                <c:pt idx="78">
                  <c:v>1.6197723132969017</c:v>
                </c:pt>
                <c:pt idx="79">
                  <c:v>1.6257194899817868</c:v>
                </c:pt>
                <c:pt idx="80">
                  <c:v>1.6427067395264099</c:v>
                </c:pt>
                <c:pt idx="81">
                  <c:v>1.6622932604735901</c:v>
                </c:pt>
                <c:pt idx="82">
                  <c:v>1.6766958105646612</c:v>
                </c:pt>
                <c:pt idx="83">
                  <c:v>1.678448087431694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E75-4BD8-9A24-21456DB2F2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4484488"/>
        <c:axId val="1064486784"/>
        <c:extLst>
          <c:ext xmlns:c15="http://schemas.microsoft.com/office/drawing/2012/chart" uri="{02D57815-91ED-43cb-92C2-25804820EDAC}">
            <c15:filteredLineSeries>
              <c15:ser>
                <c:idx val="7"/>
                <c:order val="7"/>
                <c:tx>
                  <c:strRef>
                    <c:extLst>
                      <c:ext uri="{02D57815-91ED-43cb-92C2-25804820EDAC}">
                        <c15:formulaRef>
                          <c15:sqref>'Excel Form'!$K$1</c15:sqref>
                        </c15:formulaRef>
                      </c:ext>
                    </c:extLst>
                    <c:strCache>
                      <c:ptCount val="1"/>
                      <c:pt idx="0">
                        <c:v>PPI Asphalt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>
                        <a:lumMod val="60000"/>
                      </a:schemeClr>
                    </a:solidFill>
                    <a:ln w="9525">
                      <a:solidFill>
                        <a:schemeClr val="accent2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multiLvlStrRef>
                    <c:extLst>
                      <c:ext uri="{02D57815-91ED-43cb-92C2-25804820EDAC}">
                        <c15:formulaRef>
                          <c15:sqref>'Excel Form'!$Q$2:$R$85</c15:sqref>
                        </c15:formulaRef>
                      </c:ext>
                    </c:extLst>
                    <c:multiLvlStrCache>
                      <c:ptCount val="84"/>
                      <c:lvl>
                        <c:pt idx="0">
                          <c:v>1</c:v>
                        </c:pt>
                        <c:pt idx="1">
                          <c:v>2</c:v>
                        </c:pt>
                        <c:pt idx="2">
                          <c:v>3</c:v>
                        </c:pt>
                        <c:pt idx="3">
                          <c:v>4</c:v>
                        </c:pt>
                        <c:pt idx="4">
                          <c:v>1</c:v>
                        </c:pt>
                        <c:pt idx="5">
                          <c:v>2</c:v>
                        </c:pt>
                        <c:pt idx="6">
                          <c:v>3</c:v>
                        </c:pt>
                        <c:pt idx="7">
                          <c:v>4</c:v>
                        </c:pt>
                        <c:pt idx="8">
                          <c:v>1</c:v>
                        </c:pt>
                        <c:pt idx="9">
                          <c:v>2</c:v>
                        </c:pt>
                        <c:pt idx="10">
                          <c:v>3</c:v>
                        </c:pt>
                        <c:pt idx="11">
                          <c:v>4</c:v>
                        </c:pt>
                        <c:pt idx="12">
                          <c:v>1</c:v>
                        </c:pt>
                        <c:pt idx="13">
                          <c:v>2</c:v>
                        </c:pt>
                        <c:pt idx="14">
                          <c:v>3</c:v>
                        </c:pt>
                        <c:pt idx="15">
                          <c:v>4</c:v>
                        </c:pt>
                        <c:pt idx="16">
                          <c:v>1</c:v>
                        </c:pt>
                        <c:pt idx="17">
                          <c:v>2</c:v>
                        </c:pt>
                        <c:pt idx="18">
                          <c:v>3</c:v>
                        </c:pt>
                        <c:pt idx="19">
                          <c:v>4</c:v>
                        </c:pt>
                        <c:pt idx="20">
                          <c:v>1</c:v>
                        </c:pt>
                        <c:pt idx="21">
                          <c:v>2</c:v>
                        </c:pt>
                        <c:pt idx="22">
                          <c:v>3</c:v>
                        </c:pt>
                        <c:pt idx="23">
                          <c:v>4</c:v>
                        </c:pt>
                        <c:pt idx="24">
                          <c:v>1</c:v>
                        </c:pt>
                        <c:pt idx="25">
                          <c:v>2</c:v>
                        </c:pt>
                        <c:pt idx="26">
                          <c:v>3</c:v>
                        </c:pt>
                        <c:pt idx="27">
                          <c:v>4</c:v>
                        </c:pt>
                        <c:pt idx="28">
                          <c:v>1</c:v>
                        </c:pt>
                        <c:pt idx="29">
                          <c:v>2</c:v>
                        </c:pt>
                        <c:pt idx="30">
                          <c:v>3</c:v>
                        </c:pt>
                        <c:pt idx="31">
                          <c:v>4</c:v>
                        </c:pt>
                        <c:pt idx="32">
                          <c:v>1</c:v>
                        </c:pt>
                        <c:pt idx="33">
                          <c:v>2</c:v>
                        </c:pt>
                        <c:pt idx="34">
                          <c:v>3</c:v>
                        </c:pt>
                        <c:pt idx="35">
                          <c:v>4</c:v>
                        </c:pt>
                        <c:pt idx="36">
                          <c:v>1</c:v>
                        </c:pt>
                        <c:pt idx="37">
                          <c:v>2</c:v>
                        </c:pt>
                        <c:pt idx="38">
                          <c:v>3</c:v>
                        </c:pt>
                        <c:pt idx="39">
                          <c:v>4</c:v>
                        </c:pt>
                        <c:pt idx="40">
                          <c:v>1</c:v>
                        </c:pt>
                        <c:pt idx="41">
                          <c:v>2</c:v>
                        </c:pt>
                        <c:pt idx="42">
                          <c:v>3</c:v>
                        </c:pt>
                        <c:pt idx="43">
                          <c:v>4</c:v>
                        </c:pt>
                        <c:pt idx="44">
                          <c:v>1</c:v>
                        </c:pt>
                        <c:pt idx="45">
                          <c:v>2</c:v>
                        </c:pt>
                        <c:pt idx="46">
                          <c:v>3</c:v>
                        </c:pt>
                        <c:pt idx="47">
                          <c:v>4</c:v>
                        </c:pt>
                        <c:pt idx="48">
                          <c:v>1</c:v>
                        </c:pt>
                        <c:pt idx="49">
                          <c:v>2</c:v>
                        </c:pt>
                        <c:pt idx="50">
                          <c:v>3</c:v>
                        </c:pt>
                        <c:pt idx="51">
                          <c:v>4</c:v>
                        </c:pt>
                        <c:pt idx="52">
                          <c:v>1</c:v>
                        </c:pt>
                        <c:pt idx="53">
                          <c:v>2</c:v>
                        </c:pt>
                        <c:pt idx="54">
                          <c:v>3</c:v>
                        </c:pt>
                        <c:pt idx="55">
                          <c:v>4</c:v>
                        </c:pt>
                        <c:pt idx="56">
                          <c:v>1</c:v>
                        </c:pt>
                        <c:pt idx="57">
                          <c:v>2</c:v>
                        </c:pt>
                        <c:pt idx="58">
                          <c:v>3</c:v>
                        </c:pt>
                        <c:pt idx="59">
                          <c:v>4</c:v>
                        </c:pt>
                        <c:pt idx="60">
                          <c:v>1</c:v>
                        </c:pt>
                        <c:pt idx="61">
                          <c:v>2</c:v>
                        </c:pt>
                        <c:pt idx="62">
                          <c:v>3</c:v>
                        </c:pt>
                        <c:pt idx="63">
                          <c:v>4</c:v>
                        </c:pt>
                        <c:pt idx="64">
                          <c:v>1</c:v>
                        </c:pt>
                        <c:pt idx="65">
                          <c:v>2</c:v>
                        </c:pt>
                        <c:pt idx="66">
                          <c:v>3</c:v>
                        </c:pt>
                        <c:pt idx="67">
                          <c:v>4</c:v>
                        </c:pt>
                        <c:pt idx="68">
                          <c:v>1</c:v>
                        </c:pt>
                        <c:pt idx="69">
                          <c:v>2</c:v>
                        </c:pt>
                        <c:pt idx="70">
                          <c:v>3</c:v>
                        </c:pt>
                        <c:pt idx="71">
                          <c:v>4</c:v>
                        </c:pt>
                        <c:pt idx="72">
                          <c:v>1</c:v>
                        </c:pt>
                        <c:pt idx="73">
                          <c:v>2</c:v>
                        </c:pt>
                        <c:pt idx="74">
                          <c:v>3</c:v>
                        </c:pt>
                        <c:pt idx="75">
                          <c:v>4</c:v>
                        </c:pt>
                        <c:pt idx="76">
                          <c:v>1</c:v>
                        </c:pt>
                        <c:pt idx="77">
                          <c:v>2</c:v>
                        </c:pt>
                        <c:pt idx="78">
                          <c:v>3</c:v>
                        </c:pt>
                        <c:pt idx="79">
                          <c:v>4</c:v>
                        </c:pt>
                        <c:pt idx="80">
                          <c:v>1</c:v>
                        </c:pt>
                        <c:pt idx="81">
                          <c:v>2</c:v>
                        </c:pt>
                        <c:pt idx="82">
                          <c:v>3</c:v>
                        </c:pt>
                        <c:pt idx="83">
                          <c:v>4</c:v>
                        </c:pt>
                      </c:lvl>
                      <c:lvl>
                        <c:pt idx="0">
                          <c:v>2003</c:v>
                        </c:pt>
                        <c:pt idx="4">
                          <c:v>2004</c:v>
                        </c:pt>
                        <c:pt idx="8">
                          <c:v>2005</c:v>
                        </c:pt>
                        <c:pt idx="12">
                          <c:v>2006</c:v>
                        </c:pt>
                        <c:pt idx="16">
                          <c:v>2007</c:v>
                        </c:pt>
                        <c:pt idx="20">
                          <c:v>2008</c:v>
                        </c:pt>
                        <c:pt idx="24">
                          <c:v>2009</c:v>
                        </c:pt>
                        <c:pt idx="28">
                          <c:v>2010</c:v>
                        </c:pt>
                        <c:pt idx="32">
                          <c:v>2011</c:v>
                        </c:pt>
                        <c:pt idx="36">
                          <c:v>2012</c:v>
                        </c:pt>
                        <c:pt idx="40">
                          <c:v>2013</c:v>
                        </c:pt>
                        <c:pt idx="44">
                          <c:v>2014</c:v>
                        </c:pt>
                        <c:pt idx="48">
                          <c:v>2015</c:v>
                        </c:pt>
                        <c:pt idx="52">
                          <c:v>2016</c:v>
                        </c:pt>
                        <c:pt idx="56">
                          <c:v>2017</c:v>
                        </c:pt>
                        <c:pt idx="60">
                          <c:v>2018</c:v>
                        </c:pt>
                        <c:pt idx="64">
                          <c:v>2019</c:v>
                        </c:pt>
                        <c:pt idx="68">
                          <c:v>2020</c:v>
                        </c:pt>
                        <c:pt idx="72">
                          <c:v>2021</c:v>
                        </c:pt>
                        <c:pt idx="76">
                          <c:v>2022</c:v>
                        </c:pt>
                        <c:pt idx="80">
                          <c:v>2023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'Excel Form'!$K$2:$K$79</c15:sqref>
                        </c15:formulaRef>
                      </c:ext>
                    </c:extLst>
                    <c:numCache>
                      <c:formatCode>General</c:formatCode>
                      <c:ptCount val="78"/>
                      <c:pt idx="0">
                        <c:v>1</c:v>
                      </c:pt>
                      <c:pt idx="1">
                        <c:v>1.0751699320271881</c:v>
                      </c:pt>
                      <c:pt idx="2">
                        <c:v>0.97680927628948333</c:v>
                      </c:pt>
                      <c:pt idx="3">
                        <c:v>0.89164334266293399</c:v>
                      </c:pt>
                      <c:pt idx="4">
                        <c:v>0.88964414234306277</c:v>
                      </c:pt>
                      <c:pt idx="5">
                        <c:v>0.95201919232307075</c:v>
                      </c:pt>
                      <c:pt idx="6">
                        <c:v>1.0659736105557776</c:v>
                      </c:pt>
                      <c:pt idx="7">
                        <c:v>1.0583766493402631</c:v>
                      </c:pt>
                      <c:pt idx="8">
                        <c:v>0.9688124750099959</c:v>
                      </c:pt>
                      <c:pt idx="9">
                        <c:v>1.1023590563774486</c:v>
                      </c:pt>
                      <c:pt idx="10">
                        <c:v>1.2199120351859252</c:v>
                      </c:pt>
                      <c:pt idx="11">
                        <c:v>1.2726909236305473</c:v>
                      </c:pt>
                      <c:pt idx="12">
                        <c:v>1.302678928428628</c:v>
                      </c:pt>
                      <c:pt idx="13">
                        <c:v>1.7532986805277921</c:v>
                      </c:pt>
                      <c:pt idx="14">
                        <c:v>2.1607357057177081</c:v>
                      </c:pt>
                      <c:pt idx="15">
                        <c:v>1.86805277888844</c:v>
                      </c:pt>
                      <c:pt idx="16">
                        <c:v>1.6297481007596992</c:v>
                      </c:pt>
                      <c:pt idx="17">
                        <c:v>1.7532986805277921</c:v>
                      </c:pt>
                      <c:pt idx="18">
                        <c:v>1.8684526189524222</c:v>
                      </c:pt>
                      <c:pt idx="19">
                        <c:v>1.789284286285489</c:v>
                      </c:pt>
                      <c:pt idx="20">
                        <c:v>1.8412634946021584</c:v>
                      </c:pt>
                      <c:pt idx="21">
                        <c:v>2.4578168732506986</c:v>
                      </c:pt>
                      <c:pt idx="22">
                        <c:v>3.911635345861654</c:v>
                      </c:pt>
                      <c:pt idx="23">
                        <c:v>2.9648140743702545</c:v>
                      </c:pt>
                      <c:pt idx="24">
                        <c:v>1.8264694122351091</c:v>
                      </c:pt>
                      <c:pt idx="25">
                        <c:v>2.1311475409836098</c:v>
                      </c:pt>
                      <c:pt idx="26">
                        <c:v>2.3270691723310666</c:v>
                      </c:pt>
                      <c:pt idx="27">
                        <c:v>2.4058376649340292</c:v>
                      </c:pt>
                      <c:pt idx="28">
                        <c:v>2.649340263894445</c:v>
                      </c:pt>
                      <c:pt idx="29">
                        <c:v>2.9104358256697269</c:v>
                      </c:pt>
                      <c:pt idx="30">
                        <c:v>2.7193122750899628</c:v>
                      </c:pt>
                      <c:pt idx="31">
                        <c:v>2.4862055177928859</c:v>
                      </c:pt>
                      <c:pt idx="32">
                        <c:v>2.524590163934429</c:v>
                      </c:pt>
                      <c:pt idx="33">
                        <c:v>2.9584166333466562</c:v>
                      </c:pt>
                      <c:pt idx="34">
                        <c:v>3.2303078768492592</c:v>
                      </c:pt>
                      <c:pt idx="35">
                        <c:v>3.1151539384246285</c:v>
                      </c:pt>
                      <c:pt idx="36">
                        <c:v>3.3286685325869638</c:v>
                      </c:pt>
                      <c:pt idx="37">
                        <c:v>3.5873650539784112</c:v>
                      </c:pt>
                      <c:pt idx="38">
                        <c:v>3.3938424630147885</c:v>
                      </c:pt>
                      <c:pt idx="39">
                        <c:v>3.2123150739704105</c:v>
                      </c:pt>
                      <c:pt idx="40">
                        <c:v>2.9040383846461402</c:v>
                      </c:pt>
                      <c:pt idx="41">
                        <c:v>3.0599760095961601</c:v>
                      </c:pt>
                      <c:pt idx="42">
                        <c:v>3.1791283486605306</c:v>
                      </c:pt>
                      <c:pt idx="43">
                        <c:v>3.0567772890843607</c:v>
                      </c:pt>
                      <c:pt idx="44">
                        <c:v>2.9684126349460245</c:v>
                      </c:pt>
                      <c:pt idx="45">
                        <c:v>3.234306277488999</c:v>
                      </c:pt>
                      <c:pt idx="46">
                        <c:v>3.4694122351059522</c:v>
                      </c:pt>
                      <c:pt idx="47">
                        <c:v>3.2646941223510626</c:v>
                      </c:pt>
                      <c:pt idx="48">
                        <c:v>2.3766493402638895</c:v>
                      </c:pt>
                      <c:pt idx="49">
                        <c:v>2.3366653338664527</c:v>
                      </c:pt>
                      <c:pt idx="50">
                        <c:v>2.4966013594562124</c:v>
                      </c:pt>
                      <c:pt idx="51">
                        <c:v>1.947221111555373</c:v>
                      </c:pt>
                      <c:pt idx="52">
                        <c:v>1.3794482207117147</c:v>
                      </c:pt>
                      <c:pt idx="53">
                        <c:v>1.5417832866853212</c:v>
                      </c:pt>
                      <c:pt idx="54">
                        <c:v>1.6829268292682922</c:v>
                      </c:pt>
                      <c:pt idx="55">
                        <c:v>1.483006797281083</c:v>
                      </c:pt>
                      <c:pt idx="56">
                        <c:v>1.7740903638544576</c:v>
                      </c:pt>
                      <c:pt idx="57">
                        <c:v>1.9868052778888399</c:v>
                      </c:pt>
                      <c:pt idx="58">
                        <c:v>2.0103958416633336</c:v>
                      </c:pt>
                      <c:pt idx="59">
                        <c:v>1.9580167932826822</c:v>
                      </c:pt>
                      <c:pt idx="60">
                        <c:v>2.0627748900439857</c:v>
                      </c:pt>
                      <c:pt idx="61">
                        <c:v>2.4258296681327418</c:v>
                      </c:pt>
                      <c:pt idx="62">
                        <c:v>3.0235905637744929</c:v>
                      </c:pt>
                      <c:pt idx="63">
                        <c:v>2.8168732506997149</c:v>
                      </c:pt>
                      <c:pt idx="64">
                        <c:v>2.48060775689724</c:v>
                      </c:pt>
                      <c:pt idx="65">
                        <c:v>2.7884846061575397</c:v>
                      </c:pt>
                      <c:pt idx="66">
                        <c:v>2.9144342263094791</c:v>
                      </c:pt>
                      <c:pt idx="67">
                        <c:v>2.3342662934826057</c:v>
                      </c:pt>
                      <c:pt idx="68">
                        <c:v>2.3242702918832494</c:v>
                      </c:pt>
                      <c:pt idx="69">
                        <c:v>1.6693322670931661</c:v>
                      </c:pt>
                      <c:pt idx="70">
                        <c:v>1.9412235105957569</c:v>
                      </c:pt>
                      <c:pt idx="71">
                        <c:v>1.750099960015993</c:v>
                      </c:pt>
                      <c:pt idx="72">
                        <c:v>2.2738904438224741</c:v>
                      </c:pt>
                      <c:pt idx="73">
                        <c:v>2.754498200719707</c:v>
                      </c:pt>
                      <c:pt idx="74">
                        <c:v>2.9835185925629735</c:v>
                      </c:pt>
                      <c:pt idx="75">
                        <c:v>3.0411275489804104</c:v>
                      </c:pt>
                      <c:pt idx="76">
                        <c:v>3.2495601759296262</c:v>
                      </c:pt>
                      <c:pt idx="77">
                        <c:v>4.5329988004798061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4E75-4BD8-9A24-21456DB2F24B}"/>
                  </c:ext>
                </c:extLst>
              </c15:ser>
            </c15:filteredLineSeries>
          </c:ext>
        </c:extLst>
      </c:lineChart>
      <c:catAx>
        <c:axId val="1064484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486784"/>
        <c:crosses val="autoZero"/>
        <c:auto val="1"/>
        <c:lblAlgn val="ctr"/>
        <c:lblOffset val="100"/>
        <c:noMultiLvlLbl val="0"/>
      </c:catAx>
      <c:valAx>
        <c:axId val="1064486784"/>
        <c:scaling>
          <c:orientation val="minMax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484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NHCCI, Asphalt, and Oil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'Excel Form'!$M$1</c:f>
              <c:strCache>
                <c:ptCount val="1"/>
                <c:pt idx="0">
                  <c:v>NHCCI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multiLvlStrRef>
              <c:f>'Excel Form'!$Q$2:$R$85</c:f>
              <c:multiLvlStrCache>
                <c:ptCount val="84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1</c:v>
                  </c:pt>
                  <c:pt idx="29">
                    <c:v>2</c:v>
                  </c:pt>
                  <c:pt idx="30">
                    <c:v>3</c:v>
                  </c:pt>
                  <c:pt idx="31">
                    <c:v>4</c:v>
                  </c:pt>
                  <c:pt idx="32">
                    <c:v>1</c:v>
                  </c:pt>
                  <c:pt idx="33">
                    <c:v>2</c:v>
                  </c:pt>
                  <c:pt idx="34">
                    <c:v>3</c:v>
                  </c:pt>
                  <c:pt idx="35">
                    <c:v>4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1</c:v>
                  </c:pt>
                  <c:pt idx="41">
                    <c:v>2</c:v>
                  </c:pt>
                  <c:pt idx="42">
                    <c:v>3</c:v>
                  </c:pt>
                  <c:pt idx="43">
                    <c:v>4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1</c:v>
                  </c:pt>
                  <c:pt idx="49">
                    <c:v>2</c:v>
                  </c:pt>
                  <c:pt idx="50">
                    <c:v>3</c:v>
                  </c:pt>
                  <c:pt idx="51">
                    <c:v>4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1</c:v>
                  </c:pt>
                  <c:pt idx="57">
                    <c:v>2</c:v>
                  </c:pt>
                  <c:pt idx="58">
                    <c:v>3</c:v>
                  </c:pt>
                  <c:pt idx="59">
                    <c:v>4</c:v>
                  </c:pt>
                  <c:pt idx="60">
                    <c:v>1</c:v>
                  </c:pt>
                  <c:pt idx="61">
                    <c:v>2</c:v>
                  </c:pt>
                  <c:pt idx="62">
                    <c:v>3</c:v>
                  </c:pt>
                  <c:pt idx="63">
                    <c:v>4</c:v>
                  </c:pt>
                  <c:pt idx="64">
                    <c:v>1</c:v>
                  </c:pt>
                  <c:pt idx="65">
                    <c:v>2</c:v>
                  </c:pt>
                  <c:pt idx="66">
                    <c:v>3</c:v>
                  </c:pt>
                  <c:pt idx="67">
                    <c:v>4</c:v>
                  </c:pt>
                  <c:pt idx="68">
                    <c:v>1</c:v>
                  </c:pt>
                  <c:pt idx="69">
                    <c:v>2</c:v>
                  </c:pt>
                  <c:pt idx="70">
                    <c:v>3</c:v>
                  </c:pt>
                  <c:pt idx="71">
                    <c:v>4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1</c:v>
                  </c:pt>
                  <c:pt idx="77">
                    <c:v>2</c:v>
                  </c:pt>
                  <c:pt idx="78">
                    <c:v>3</c:v>
                  </c:pt>
                  <c:pt idx="79">
                    <c:v>4</c:v>
                  </c:pt>
                  <c:pt idx="80">
                    <c:v>1</c:v>
                  </c:pt>
                  <c:pt idx="81">
                    <c:v>2</c:v>
                  </c:pt>
                  <c:pt idx="82">
                    <c:v>3</c:v>
                  </c:pt>
                  <c:pt idx="83">
                    <c:v>4</c:v>
                  </c:pt>
                </c:lvl>
                <c:lvl>
                  <c:pt idx="0">
                    <c:v>2003</c:v>
                  </c:pt>
                  <c:pt idx="4">
                    <c:v>2004</c:v>
                  </c:pt>
                  <c:pt idx="8">
                    <c:v>2005</c:v>
                  </c:pt>
                  <c:pt idx="12">
                    <c:v>2006</c:v>
                  </c:pt>
                  <c:pt idx="16">
                    <c:v>2007</c:v>
                  </c:pt>
                  <c:pt idx="20">
                    <c:v>2008</c:v>
                  </c:pt>
                  <c:pt idx="24">
                    <c:v>2009</c:v>
                  </c:pt>
                  <c:pt idx="28">
                    <c:v>2010</c:v>
                  </c:pt>
                  <c:pt idx="32">
                    <c:v>2011</c:v>
                  </c:pt>
                  <c:pt idx="36">
                    <c:v>2012</c:v>
                  </c:pt>
                  <c:pt idx="40">
                    <c:v>2013</c:v>
                  </c:pt>
                  <c:pt idx="44">
                    <c:v>2014</c:v>
                  </c:pt>
                  <c:pt idx="48">
                    <c:v>2015</c:v>
                  </c:pt>
                  <c:pt idx="52">
                    <c:v>2016</c:v>
                  </c:pt>
                  <c:pt idx="56">
                    <c:v>2017</c:v>
                  </c:pt>
                  <c:pt idx="60">
                    <c:v>2018</c:v>
                  </c:pt>
                  <c:pt idx="64">
                    <c:v>2019</c:v>
                  </c:pt>
                  <c:pt idx="68">
                    <c:v>2020</c:v>
                  </c:pt>
                  <c:pt idx="72">
                    <c:v>2021</c:v>
                  </c:pt>
                  <c:pt idx="76">
                    <c:v>2022</c:v>
                  </c:pt>
                  <c:pt idx="80">
                    <c:v>2023</c:v>
                  </c:pt>
                </c:lvl>
              </c:multiLvlStrCache>
            </c:multiLvlStrRef>
          </c:cat>
          <c:val>
            <c:numRef>
              <c:f>'Excel Form'!$M$2:$M$85</c:f>
              <c:numCache>
                <c:formatCode>General</c:formatCode>
                <c:ptCount val="84"/>
                <c:pt idx="0">
                  <c:v>1</c:v>
                </c:pt>
                <c:pt idx="1">
                  <c:v>1.0096240000000001</c:v>
                </c:pt>
                <c:pt idx="2">
                  <c:v>1.02399</c:v>
                </c:pt>
                <c:pt idx="3">
                  <c:v>1.021636</c:v>
                </c:pt>
                <c:pt idx="4">
                  <c:v>1.0459449999999999</c:v>
                </c:pt>
                <c:pt idx="5">
                  <c:v>1.1009409999999999</c:v>
                </c:pt>
                <c:pt idx="6">
                  <c:v>1.1430549999999999</c:v>
                </c:pt>
                <c:pt idx="7">
                  <c:v>1.149222</c:v>
                </c:pt>
                <c:pt idx="8">
                  <c:v>1.2408950000000001</c:v>
                </c:pt>
                <c:pt idx="9">
                  <c:v>1.2814479999999999</c:v>
                </c:pt>
                <c:pt idx="10">
                  <c:v>1.371839</c:v>
                </c:pt>
                <c:pt idx="11">
                  <c:v>1.412496</c:v>
                </c:pt>
                <c:pt idx="12">
                  <c:v>1.4486159999999999</c:v>
                </c:pt>
                <c:pt idx="13">
                  <c:v>1.52135</c:v>
                </c:pt>
                <c:pt idx="14">
                  <c:v>1.6183920000000001</c:v>
                </c:pt>
                <c:pt idx="15">
                  <c:v>1.552662</c:v>
                </c:pt>
                <c:pt idx="16">
                  <c:v>1.563617</c:v>
                </c:pt>
                <c:pt idx="17">
                  <c:v>1.5611809999999999</c:v>
                </c:pt>
                <c:pt idx="18">
                  <c:v>1.5375399999999999</c:v>
                </c:pt>
                <c:pt idx="19">
                  <c:v>1.514275</c:v>
                </c:pt>
                <c:pt idx="20">
                  <c:v>1.568627</c:v>
                </c:pt>
                <c:pt idx="21">
                  <c:v>1.6440589999999999</c:v>
                </c:pt>
                <c:pt idx="22">
                  <c:v>1.7847740000000001</c:v>
                </c:pt>
                <c:pt idx="23">
                  <c:v>1.6266750000000001</c:v>
                </c:pt>
                <c:pt idx="24">
                  <c:v>1.49997</c:v>
                </c:pt>
                <c:pt idx="25">
                  <c:v>1.4397709999999999</c:v>
                </c:pt>
                <c:pt idx="26">
                  <c:v>1.4292290000000001</c:v>
                </c:pt>
                <c:pt idx="27">
                  <c:v>1.402628</c:v>
                </c:pt>
                <c:pt idx="28">
                  <c:v>1.441913</c:v>
                </c:pt>
                <c:pt idx="29">
                  <c:v>1.4384269999999999</c:v>
                </c:pt>
                <c:pt idx="30">
                  <c:v>1.4465129999999999</c:v>
                </c:pt>
                <c:pt idx="31">
                  <c:v>1.4299660000000001</c:v>
                </c:pt>
                <c:pt idx="32">
                  <c:v>1.456828</c:v>
                </c:pt>
                <c:pt idx="33">
                  <c:v>1.500597</c:v>
                </c:pt>
                <c:pt idx="34">
                  <c:v>1.5412060000000001</c:v>
                </c:pt>
                <c:pt idx="35">
                  <c:v>1.541088</c:v>
                </c:pt>
                <c:pt idx="36">
                  <c:v>1.5769070000000001</c:v>
                </c:pt>
                <c:pt idx="37">
                  <c:v>1.6269979999999999</c:v>
                </c:pt>
                <c:pt idx="38">
                  <c:v>1.5955379999999999</c:v>
                </c:pt>
                <c:pt idx="39">
                  <c:v>1.6071169999999999</c:v>
                </c:pt>
                <c:pt idx="40">
                  <c:v>1.5908199999999999</c:v>
                </c:pt>
                <c:pt idx="41">
                  <c:v>1.6235090000000001</c:v>
                </c:pt>
                <c:pt idx="42">
                  <c:v>1.6447830000000001</c:v>
                </c:pt>
                <c:pt idx="43">
                  <c:v>1.59307</c:v>
                </c:pt>
                <c:pt idx="44">
                  <c:v>1.6277790000000001</c:v>
                </c:pt>
                <c:pt idx="45">
                  <c:v>1.6698919999999999</c:v>
                </c:pt>
                <c:pt idx="46">
                  <c:v>1.735101</c:v>
                </c:pt>
                <c:pt idx="47">
                  <c:v>1.6937930000000001</c:v>
                </c:pt>
                <c:pt idx="48">
                  <c:v>1.719765</c:v>
                </c:pt>
                <c:pt idx="49">
                  <c:v>1.704847</c:v>
                </c:pt>
                <c:pt idx="50">
                  <c:v>1.7063010000000001</c:v>
                </c:pt>
                <c:pt idx="51">
                  <c:v>1.662658</c:v>
                </c:pt>
                <c:pt idx="52">
                  <c:v>1.6311439999999999</c:v>
                </c:pt>
                <c:pt idx="53">
                  <c:v>1.6779059999999999</c:v>
                </c:pt>
                <c:pt idx="54">
                  <c:v>1.679756</c:v>
                </c:pt>
                <c:pt idx="55">
                  <c:v>1.6534469999999999</c:v>
                </c:pt>
                <c:pt idx="56">
                  <c:v>1.6172340000000001</c:v>
                </c:pt>
                <c:pt idx="57">
                  <c:v>1.684628</c:v>
                </c:pt>
                <c:pt idx="58">
                  <c:v>1.7343040000000001</c:v>
                </c:pt>
                <c:pt idx="59">
                  <c:v>1.661883</c:v>
                </c:pt>
                <c:pt idx="60">
                  <c:v>1.6746760000000001</c:v>
                </c:pt>
                <c:pt idx="61">
                  <c:v>1.752068</c:v>
                </c:pt>
                <c:pt idx="62">
                  <c:v>1.844641</c:v>
                </c:pt>
                <c:pt idx="63">
                  <c:v>1.873043</c:v>
                </c:pt>
                <c:pt idx="64">
                  <c:v>1.8491880000000001</c:v>
                </c:pt>
                <c:pt idx="65">
                  <c:v>1.9548510974</c:v>
                </c:pt>
                <c:pt idx="66">
                  <c:v>1.9719347535</c:v>
                </c:pt>
                <c:pt idx="67">
                  <c:v>1.9226174304000001</c:v>
                </c:pt>
                <c:pt idx="68">
                  <c:v>1.9686795392000001</c:v>
                </c:pt>
                <c:pt idx="69">
                  <c:v>1.9647427100999999</c:v>
                </c:pt>
                <c:pt idx="70">
                  <c:v>1.8896774207</c:v>
                </c:pt>
                <c:pt idx="71">
                  <c:v>1.8601102084000001</c:v>
                </c:pt>
                <c:pt idx="72">
                  <c:v>1.9111695394999999</c:v>
                </c:pt>
                <c:pt idx="73">
                  <c:v>2.0362747971999999</c:v>
                </c:pt>
                <c:pt idx="74">
                  <c:v>2.1075188318000002</c:v>
                </c:pt>
                <c:pt idx="75">
                  <c:v>2.1821082596000001</c:v>
                </c:pt>
                <c:pt idx="76">
                  <c:v>2.2840860992000001</c:v>
                </c:pt>
                <c:pt idx="77">
                  <c:v>2.5554655916</c:v>
                </c:pt>
                <c:pt idx="78">
                  <c:v>2.7819829403999998</c:v>
                </c:pt>
                <c:pt idx="79">
                  <c:v>2.7839706831000002</c:v>
                </c:pt>
                <c:pt idx="80">
                  <c:v>2.8426060796999999</c:v>
                </c:pt>
                <c:pt idx="81">
                  <c:v>2.9687205269999999</c:v>
                </c:pt>
                <c:pt idx="82">
                  <c:v>3.1423058568000002</c:v>
                </c:pt>
                <c:pt idx="83">
                  <c:v>3.1279149568000002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60-4BB4-8217-35FC1B0BB9A8}"/>
            </c:ext>
          </c:extLst>
        </c:ser>
        <c:ser>
          <c:idx val="3"/>
          <c:order val="3"/>
          <c:tx>
            <c:strRef>
              <c:f>'Excel Form'!$C$1</c:f>
              <c:strCache>
                <c:ptCount val="1"/>
                <c:pt idx="0">
                  <c:v>PPI Paving mixtures and blocks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multiLvlStrRef>
              <c:f>'Excel Form'!$Q$2:$R$85</c:f>
              <c:multiLvlStrCache>
                <c:ptCount val="84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1</c:v>
                  </c:pt>
                  <c:pt idx="29">
                    <c:v>2</c:v>
                  </c:pt>
                  <c:pt idx="30">
                    <c:v>3</c:v>
                  </c:pt>
                  <c:pt idx="31">
                    <c:v>4</c:v>
                  </c:pt>
                  <c:pt idx="32">
                    <c:v>1</c:v>
                  </c:pt>
                  <c:pt idx="33">
                    <c:v>2</c:v>
                  </c:pt>
                  <c:pt idx="34">
                    <c:v>3</c:v>
                  </c:pt>
                  <c:pt idx="35">
                    <c:v>4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1</c:v>
                  </c:pt>
                  <c:pt idx="41">
                    <c:v>2</c:v>
                  </c:pt>
                  <c:pt idx="42">
                    <c:v>3</c:v>
                  </c:pt>
                  <c:pt idx="43">
                    <c:v>4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1</c:v>
                  </c:pt>
                  <c:pt idx="49">
                    <c:v>2</c:v>
                  </c:pt>
                  <c:pt idx="50">
                    <c:v>3</c:v>
                  </c:pt>
                  <c:pt idx="51">
                    <c:v>4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1</c:v>
                  </c:pt>
                  <c:pt idx="57">
                    <c:v>2</c:v>
                  </c:pt>
                  <c:pt idx="58">
                    <c:v>3</c:v>
                  </c:pt>
                  <c:pt idx="59">
                    <c:v>4</c:v>
                  </c:pt>
                  <c:pt idx="60">
                    <c:v>1</c:v>
                  </c:pt>
                  <c:pt idx="61">
                    <c:v>2</c:v>
                  </c:pt>
                  <c:pt idx="62">
                    <c:v>3</c:v>
                  </c:pt>
                  <c:pt idx="63">
                    <c:v>4</c:v>
                  </c:pt>
                  <c:pt idx="64">
                    <c:v>1</c:v>
                  </c:pt>
                  <c:pt idx="65">
                    <c:v>2</c:v>
                  </c:pt>
                  <c:pt idx="66">
                    <c:v>3</c:v>
                  </c:pt>
                  <c:pt idx="67">
                    <c:v>4</c:v>
                  </c:pt>
                  <c:pt idx="68">
                    <c:v>1</c:v>
                  </c:pt>
                  <c:pt idx="69">
                    <c:v>2</c:v>
                  </c:pt>
                  <c:pt idx="70">
                    <c:v>3</c:v>
                  </c:pt>
                  <c:pt idx="71">
                    <c:v>4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1</c:v>
                  </c:pt>
                  <c:pt idx="77">
                    <c:v>2</c:v>
                  </c:pt>
                  <c:pt idx="78">
                    <c:v>3</c:v>
                  </c:pt>
                  <c:pt idx="79">
                    <c:v>4</c:v>
                  </c:pt>
                  <c:pt idx="80">
                    <c:v>1</c:v>
                  </c:pt>
                  <c:pt idx="81">
                    <c:v>2</c:v>
                  </c:pt>
                  <c:pt idx="82">
                    <c:v>3</c:v>
                  </c:pt>
                  <c:pt idx="83">
                    <c:v>4</c:v>
                  </c:pt>
                </c:lvl>
                <c:lvl>
                  <c:pt idx="0">
                    <c:v>2003</c:v>
                  </c:pt>
                  <c:pt idx="4">
                    <c:v>2004</c:v>
                  </c:pt>
                  <c:pt idx="8">
                    <c:v>2005</c:v>
                  </c:pt>
                  <c:pt idx="12">
                    <c:v>2006</c:v>
                  </c:pt>
                  <c:pt idx="16">
                    <c:v>2007</c:v>
                  </c:pt>
                  <c:pt idx="20">
                    <c:v>2008</c:v>
                  </c:pt>
                  <c:pt idx="24">
                    <c:v>2009</c:v>
                  </c:pt>
                  <c:pt idx="28">
                    <c:v>2010</c:v>
                  </c:pt>
                  <c:pt idx="32">
                    <c:v>2011</c:v>
                  </c:pt>
                  <c:pt idx="36">
                    <c:v>2012</c:v>
                  </c:pt>
                  <c:pt idx="40">
                    <c:v>2013</c:v>
                  </c:pt>
                  <c:pt idx="44">
                    <c:v>2014</c:v>
                  </c:pt>
                  <c:pt idx="48">
                    <c:v>2015</c:v>
                  </c:pt>
                  <c:pt idx="52">
                    <c:v>2016</c:v>
                  </c:pt>
                  <c:pt idx="56">
                    <c:v>2017</c:v>
                  </c:pt>
                  <c:pt idx="60">
                    <c:v>2018</c:v>
                  </c:pt>
                  <c:pt idx="64">
                    <c:v>2019</c:v>
                  </c:pt>
                  <c:pt idx="68">
                    <c:v>2020</c:v>
                  </c:pt>
                  <c:pt idx="72">
                    <c:v>2021</c:v>
                  </c:pt>
                  <c:pt idx="76">
                    <c:v>2022</c:v>
                  </c:pt>
                  <c:pt idx="80">
                    <c:v>2023</c:v>
                  </c:pt>
                </c:lvl>
              </c:multiLvlStrCache>
            </c:multiLvlStrRef>
          </c:cat>
          <c:val>
            <c:numRef>
              <c:f>'Excel Form'!$C$2:$C$85</c:f>
              <c:numCache>
                <c:formatCode>General</c:formatCode>
                <c:ptCount val="84"/>
                <c:pt idx="0">
                  <c:v>1</c:v>
                </c:pt>
                <c:pt idx="1">
                  <c:v>1.0157240084487258</c:v>
                </c:pt>
                <c:pt idx="2">
                  <c:v>1.0023468669326496</c:v>
                </c:pt>
                <c:pt idx="3">
                  <c:v>0.99788781976061969</c:v>
                </c:pt>
                <c:pt idx="4">
                  <c:v>1.0025815536259119</c:v>
                </c:pt>
                <c:pt idx="5">
                  <c:v>1.0143158882891388</c:v>
                </c:pt>
                <c:pt idx="6">
                  <c:v>1.0260502229523587</c:v>
                </c:pt>
                <c:pt idx="7">
                  <c:v>1.0373151842290544</c:v>
                </c:pt>
                <c:pt idx="8">
                  <c:v>1.0558554329969541</c:v>
                </c:pt>
                <c:pt idx="9">
                  <c:v>1.0812015958695191</c:v>
                </c:pt>
                <c:pt idx="10">
                  <c:v>1.1051396385824974</c:v>
                </c:pt>
                <c:pt idx="11">
                  <c:v>1.1771884534146941</c:v>
                </c:pt>
                <c:pt idx="12">
                  <c:v>1.2414926073691628</c:v>
                </c:pt>
                <c:pt idx="13">
                  <c:v>1.381835249941334</c:v>
                </c:pt>
                <c:pt idx="14">
                  <c:v>1.4994132832668448</c:v>
                </c:pt>
                <c:pt idx="15">
                  <c:v>1.5235860126730851</c:v>
                </c:pt>
                <c:pt idx="16">
                  <c:v>1.5231166392865538</c:v>
                </c:pt>
                <c:pt idx="17">
                  <c:v>1.544003754987096</c:v>
                </c:pt>
                <c:pt idx="18">
                  <c:v>1.5505749823984996</c:v>
                </c:pt>
                <c:pt idx="19">
                  <c:v>1.5470546819995321</c:v>
                </c:pt>
                <c:pt idx="20">
                  <c:v>1.5853086130016489</c:v>
                </c:pt>
                <c:pt idx="21">
                  <c:v>1.7167331612297601</c:v>
                </c:pt>
                <c:pt idx="22">
                  <c:v>2.1926777751701509</c:v>
                </c:pt>
                <c:pt idx="23">
                  <c:v>2.1776578268012257</c:v>
                </c:pt>
                <c:pt idx="24">
                  <c:v>1.9530626613471063</c:v>
                </c:pt>
                <c:pt idx="25">
                  <c:v>1.865524524759453</c:v>
                </c:pt>
                <c:pt idx="26">
                  <c:v>1.8796057263553223</c:v>
                </c:pt>
                <c:pt idx="27">
                  <c:v>1.8774935461159423</c:v>
                </c:pt>
                <c:pt idx="28">
                  <c:v>1.933114292419627</c:v>
                </c:pt>
                <c:pt idx="29">
                  <c:v>1.9948368927481834</c:v>
                </c:pt>
                <c:pt idx="30">
                  <c:v>1.976061957287029</c:v>
                </c:pt>
                <c:pt idx="31">
                  <c:v>1.9633888758507465</c:v>
                </c:pt>
                <c:pt idx="32">
                  <c:v>1.9816944379253767</c:v>
                </c:pt>
                <c:pt idx="33">
                  <c:v>2.0915278103731594</c:v>
                </c:pt>
                <c:pt idx="34">
                  <c:v>2.1396385824923776</c:v>
                </c:pt>
                <c:pt idx="35">
                  <c:v>2.1272001877493572</c:v>
                </c:pt>
                <c:pt idx="36">
                  <c:v>2.1915043417038329</c:v>
                </c:pt>
                <c:pt idx="37">
                  <c:v>2.2536963154189213</c:v>
                </c:pt>
                <c:pt idx="38">
                  <c:v>2.2421966674489631</c:v>
                </c:pt>
                <c:pt idx="39">
                  <c:v>2.2264726590002377</c:v>
                </c:pt>
                <c:pt idx="40">
                  <c:v>2.231401079558792</c:v>
                </c:pt>
                <c:pt idx="41">
                  <c:v>2.2248298521473888</c:v>
                </c:pt>
                <c:pt idx="42">
                  <c:v>2.2457169678479305</c:v>
                </c:pt>
                <c:pt idx="43">
                  <c:v>2.2506453884064852</c:v>
                </c:pt>
                <c:pt idx="44">
                  <c:v>2.2661347101619418</c:v>
                </c:pt>
                <c:pt idx="45">
                  <c:v>2.2605022295235937</c:v>
                </c:pt>
                <c:pt idx="46">
                  <c:v>2.2851443323163654</c:v>
                </c:pt>
                <c:pt idx="47">
                  <c:v>2.300633654071822</c:v>
                </c:pt>
                <c:pt idx="48">
                  <c:v>2.2659000234686721</c:v>
                </c:pt>
                <c:pt idx="49">
                  <c:v>2.1969021356489118</c:v>
                </c:pt>
                <c:pt idx="50">
                  <c:v>2.1910349683173016</c:v>
                </c:pt>
                <c:pt idx="51">
                  <c:v>2.1624031917390312</c:v>
                </c:pt>
                <c:pt idx="52">
                  <c:v>2.1783618868810191</c:v>
                </c:pt>
                <c:pt idx="53">
                  <c:v>2.045763905186583</c:v>
                </c:pt>
                <c:pt idx="54">
                  <c:v>2.0366111241492679</c:v>
                </c:pt>
                <c:pt idx="55">
                  <c:v>2.0366111241492679</c:v>
                </c:pt>
                <c:pt idx="56">
                  <c:v>2.126730814362833</c:v>
                </c:pt>
                <c:pt idx="57">
                  <c:v>2.0490495188922817</c:v>
                </c:pt>
                <c:pt idx="58">
                  <c:v>2.0535085660643118</c:v>
                </c:pt>
                <c:pt idx="59">
                  <c:v>2.0349683172964119</c:v>
                </c:pt>
                <c:pt idx="60">
                  <c:v>2.2015958695142039</c:v>
                </c:pt>
                <c:pt idx="61">
                  <c:v>2.1450363764374636</c:v>
                </c:pt>
                <c:pt idx="62">
                  <c:v>2.2328091997183788</c:v>
                </c:pt>
                <c:pt idx="63">
                  <c:v>2.2468904013142486</c:v>
                </c:pt>
                <c:pt idx="64">
                  <c:v>2.3278573104904985</c:v>
                </c:pt>
                <c:pt idx="65">
                  <c:v>2.2600328561370624</c:v>
                </c:pt>
                <c:pt idx="66">
                  <c:v>2.2750528045059877</c:v>
                </c:pt>
                <c:pt idx="67">
                  <c:v>2.2217789251349527</c:v>
                </c:pt>
                <c:pt idx="68">
                  <c:v>2.3513259798169521</c:v>
                </c:pt>
                <c:pt idx="69">
                  <c:v>2.1762497066416389</c:v>
                </c:pt>
                <c:pt idx="70">
                  <c:v>2.1450363764374636</c:v>
                </c:pt>
                <c:pt idx="71">
                  <c:v>2.1405773292654335</c:v>
                </c:pt>
                <c:pt idx="72">
                  <c:v>2.3529687866698015</c:v>
                </c:pt>
                <c:pt idx="73">
                  <c:v>2.2161464444966046</c:v>
                </c:pt>
                <c:pt idx="74">
                  <c:v>2.2677962919502543</c:v>
                </c:pt>
                <c:pt idx="75">
                  <c:v>2.2936611124149295</c:v>
                </c:pt>
                <c:pt idx="76">
                  <c:v>2.5528444027223718</c:v>
                </c:pt>
                <c:pt idx="77">
                  <c:v>2.5993147148556717</c:v>
                </c:pt>
                <c:pt idx="78">
                  <c:v>2.7736658061487978</c:v>
                </c:pt>
                <c:pt idx="79">
                  <c:v>2.7281835249941393</c:v>
                </c:pt>
                <c:pt idx="80">
                  <c:v>2.9104646796526707</c:v>
                </c:pt>
                <c:pt idx="81">
                  <c:v>2.7419877962919594</c:v>
                </c:pt>
                <c:pt idx="82">
                  <c:v>2.7313752640225339</c:v>
                </c:pt>
                <c:pt idx="83">
                  <c:v>2.7516029101150008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9A60-4BB4-8217-35FC1B0BB9A8}"/>
            </c:ext>
          </c:extLst>
        </c:ser>
        <c:ser>
          <c:idx val="7"/>
          <c:order val="7"/>
          <c:tx>
            <c:strRef>
              <c:f>'Excel Form'!$K$1</c:f>
              <c:strCache>
                <c:ptCount val="1"/>
                <c:pt idx="0">
                  <c:v>PPI Asphalt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multiLvlStrRef>
              <c:f>'Excel Form'!$Q$2:$R$85</c:f>
              <c:multiLvlStrCache>
                <c:ptCount val="84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1</c:v>
                  </c:pt>
                  <c:pt idx="29">
                    <c:v>2</c:v>
                  </c:pt>
                  <c:pt idx="30">
                    <c:v>3</c:v>
                  </c:pt>
                  <c:pt idx="31">
                    <c:v>4</c:v>
                  </c:pt>
                  <c:pt idx="32">
                    <c:v>1</c:v>
                  </c:pt>
                  <c:pt idx="33">
                    <c:v>2</c:v>
                  </c:pt>
                  <c:pt idx="34">
                    <c:v>3</c:v>
                  </c:pt>
                  <c:pt idx="35">
                    <c:v>4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1</c:v>
                  </c:pt>
                  <c:pt idx="41">
                    <c:v>2</c:v>
                  </c:pt>
                  <c:pt idx="42">
                    <c:v>3</c:v>
                  </c:pt>
                  <c:pt idx="43">
                    <c:v>4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1</c:v>
                  </c:pt>
                  <c:pt idx="49">
                    <c:v>2</c:v>
                  </c:pt>
                  <c:pt idx="50">
                    <c:v>3</c:v>
                  </c:pt>
                  <c:pt idx="51">
                    <c:v>4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1</c:v>
                  </c:pt>
                  <c:pt idx="57">
                    <c:v>2</c:v>
                  </c:pt>
                  <c:pt idx="58">
                    <c:v>3</c:v>
                  </c:pt>
                  <c:pt idx="59">
                    <c:v>4</c:v>
                  </c:pt>
                  <c:pt idx="60">
                    <c:v>1</c:v>
                  </c:pt>
                  <c:pt idx="61">
                    <c:v>2</c:v>
                  </c:pt>
                  <c:pt idx="62">
                    <c:v>3</c:v>
                  </c:pt>
                  <c:pt idx="63">
                    <c:v>4</c:v>
                  </c:pt>
                  <c:pt idx="64">
                    <c:v>1</c:v>
                  </c:pt>
                  <c:pt idx="65">
                    <c:v>2</c:v>
                  </c:pt>
                  <c:pt idx="66">
                    <c:v>3</c:v>
                  </c:pt>
                  <c:pt idx="67">
                    <c:v>4</c:v>
                  </c:pt>
                  <c:pt idx="68">
                    <c:v>1</c:v>
                  </c:pt>
                  <c:pt idx="69">
                    <c:v>2</c:v>
                  </c:pt>
                  <c:pt idx="70">
                    <c:v>3</c:v>
                  </c:pt>
                  <c:pt idx="71">
                    <c:v>4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1</c:v>
                  </c:pt>
                  <c:pt idx="77">
                    <c:v>2</c:v>
                  </c:pt>
                  <c:pt idx="78">
                    <c:v>3</c:v>
                  </c:pt>
                  <c:pt idx="79">
                    <c:v>4</c:v>
                  </c:pt>
                  <c:pt idx="80">
                    <c:v>1</c:v>
                  </c:pt>
                  <c:pt idx="81">
                    <c:v>2</c:v>
                  </c:pt>
                  <c:pt idx="82">
                    <c:v>3</c:v>
                  </c:pt>
                  <c:pt idx="83">
                    <c:v>4</c:v>
                  </c:pt>
                </c:lvl>
                <c:lvl>
                  <c:pt idx="0">
                    <c:v>2003</c:v>
                  </c:pt>
                  <c:pt idx="4">
                    <c:v>2004</c:v>
                  </c:pt>
                  <c:pt idx="8">
                    <c:v>2005</c:v>
                  </c:pt>
                  <c:pt idx="12">
                    <c:v>2006</c:v>
                  </c:pt>
                  <c:pt idx="16">
                    <c:v>2007</c:v>
                  </c:pt>
                  <c:pt idx="20">
                    <c:v>2008</c:v>
                  </c:pt>
                  <c:pt idx="24">
                    <c:v>2009</c:v>
                  </c:pt>
                  <c:pt idx="28">
                    <c:v>2010</c:v>
                  </c:pt>
                  <c:pt idx="32">
                    <c:v>2011</c:v>
                  </c:pt>
                  <c:pt idx="36">
                    <c:v>2012</c:v>
                  </c:pt>
                  <c:pt idx="40">
                    <c:v>2013</c:v>
                  </c:pt>
                  <c:pt idx="44">
                    <c:v>2014</c:v>
                  </c:pt>
                  <c:pt idx="48">
                    <c:v>2015</c:v>
                  </c:pt>
                  <c:pt idx="52">
                    <c:v>2016</c:v>
                  </c:pt>
                  <c:pt idx="56">
                    <c:v>2017</c:v>
                  </c:pt>
                  <c:pt idx="60">
                    <c:v>2018</c:v>
                  </c:pt>
                  <c:pt idx="64">
                    <c:v>2019</c:v>
                  </c:pt>
                  <c:pt idx="68">
                    <c:v>2020</c:v>
                  </c:pt>
                  <c:pt idx="72">
                    <c:v>2021</c:v>
                  </c:pt>
                  <c:pt idx="76">
                    <c:v>2022</c:v>
                  </c:pt>
                  <c:pt idx="80">
                    <c:v>2023</c:v>
                  </c:pt>
                </c:lvl>
              </c:multiLvlStrCache>
            </c:multiLvlStrRef>
          </c:cat>
          <c:val>
            <c:numRef>
              <c:f>'Excel Form'!$K$2:$K$85</c:f>
              <c:numCache>
                <c:formatCode>General</c:formatCode>
                <c:ptCount val="84"/>
                <c:pt idx="0">
                  <c:v>1</c:v>
                </c:pt>
                <c:pt idx="1">
                  <c:v>1.0751699320271881</c:v>
                </c:pt>
                <c:pt idx="2">
                  <c:v>0.97680927628948333</c:v>
                </c:pt>
                <c:pt idx="3">
                  <c:v>0.89164334266293399</c:v>
                </c:pt>
                <c:pt idx="4">
                  <c:v>0.88964414234306277</c:v>
                </c:pt>
                <c:pt idx="5">
                  <c:v>0.95201919232307075</c:v>
                </c:pt>
                <c:pt idx="6">
                  <c:v>1.0659736105557776</c:v>
                </c:pt>
                <c:pt idx="7">
                  <c:v>1.0583766493402631</c:v>
                </c:pt>
                <c:pt idx="8">
                  <c:v>0.9688124750099959</c:v>
                </c:pt>
                <c:pt idx="9">
                  <c:v>1.1023590563774486</c:v>
                </c:pt>
                <c:pt idx="10">
                  <c:v>1.2199120351859252</c:v>
                </c:pt>
                <c:pt idx="11">
                  <c:v>1.2726909236305473</c:v>
                </c:pt>
                <c:pt idx="12">
                  <c:v>1.302678928428628</c:v>
                </c:pt>
                <c:pt idx="13">
                  <c:v>1.7532986805277921</c:v>
                </c:pt>
                <c:pt idx="14">
                  <c:v>2.1607357057177081</c:v>
                </c:pt>
                <c:pt idx="15">
                  <c:v>1.86805277888844</c:v>
                </c:pt>
                <c:pt idx="16">
                  <c:v>1.6297481007596992</c:v>
                </c:pt>
                <c:pt idx="17">
                  <c:v>1.7532986805277921</c:v>
                </c:pt>
                <c:pt idx="18">
                  <c:v>1.8684526189524222</c:v>
                </c:pt>
                <c:pt idx="19">
                  <c:v>1.789284286285489</c:v>
                </c:pt>
                <c:pt idx="20">
                  <c:v>1.8412634946021584</c:v>
                </c:pt>
                <c:pt idx="21">
                  <c:v>2.4578168732506986</c:v>
                </c:pt>
                <c:pt idx="22">
                  <c:v>3.911635345861654</c:v>
                </c:pt>
                <c:pt idx="23">
                  <c:v>2.9648140743702545</c:v>
                </c:pt>
                <c:pt idx="24">
                  <c:v>1.8264694122351091</c:v>
                </c:pt>
                <c:pt idx="25">
                  <c:v>2.1311475409836098</c:v>
                </c:pt>
                <c:pt idx="26">
                  <c:v>2.3270691723310666</c:v>
                </c:pt>
                <c:pt idx="27">
                  <c:v>2.4058376649340292</c:v>
                </c:pt>
                <c:pt idx="28">
                  <c:v>2.649340263894445</c:v>
                </c:pt>
                <c:pt idx="29">
                  <c:v>2.9104358256697269</c:v>
                </c:pt>
                <c:pt idx="30">
                  <c:v>2.7193122750899628</c:v>
                </c:pt>
                <c:pt idx="31">
                  <c:v>2.4862055177928859</c:v>
                </c:pt>
                <c:pt idx="32">
                  <c:v>2.524590163934429</c:v>
                </c:pt>
                <c:pt idx="33">
                  <c:v>2.9584166333466562</c:v>
                </c:pt>
                <c:pt idx="34">
                  <c:v>3.2303078768492592</c:v>
                </c:pt>
                <c:pt idx="35">
                  <c:v>3.1151539384246285</c:v>
                </c:pt>
                <c:pt idx="36">
                  <c:v>3.3286685325869638</c:v>
                </c:pt>
                <c:pt idx="37">
                  <c:v>3.5873650539784112</c:v>
                </c:pt>
                <c:pt idx="38">
                  <c:v>3.3938424630147885</c:v>
                </c:pt>
                <c:pt idx="39">
                  <c:v>3.2123150739704105</c:v>
                </c:pt>
                <c:pt idx="40">
                  <c:v>2.9040383846461402</c:v>
                </c:pt>
                <c:pt idx="41">
                  <c:v>3.0599760095961601</c:v>
                </c:pt>
                <c:pt idx="42">
                  <c:v>3.1791283486605306</c:v>
                </c:pt>
                <c:pt idx="43">
                  <c:v>3.0567772890843607</c:v>
                </c:pt>
                <c:pt idx="44">
                  <c:v>2.9684126349460245</c:v>
                </c:pt>
                <c:pt idx="45">
                  <c:v>3.234306277488999</c:v>
                </c:pt>
                <c:pt idx="46">
                  <c:v>3.4694122351059522</c:v>
                </c:pt>
                <c:pt idx="47">
                  <c:v>3.2646941223510626</c:v>
                </c:pt>
                <c:pt idx="48">
                  <c:v>2.3766493402638895</c:v>
                </c:pt>
                <c:pt idx="49">
                  <c:v>2.3366653338664527</c:v>
                </c:pt>
                <c:pt idx="50">
                  <c:v>2.4966013594562124</c:v>
                </c:pt>
                <c:pt idx="51">
                  <c:v>1.947221111555373</c:v>
                </c:pt>
                <c:pt idx="52">
                  <c:v>1.3794482207117147</c:v>
                </c:pt>
                <c:pt idx="53">
                  <c:v>1.5417832866853212</c:v>
                </c:pt>
                <c:pt idx="54">
                  <c:v>1.6829268292682922</c:v>
                </c:pt>
                <c:pt idx="55">
                  <c:v>1.483006797281083</c:v>
                </c:pt>
                <c:pt idx="56">
                  <c:v>1.7740903638544576</c:v>
                </c:pt>
                <c:pt idx="57">
                  <c:v>1.9868052778888399</c:v>
                </c:pt>
                <c:pt idx="58">
                  <c:v>2.0103958416633336</c:v>
                </c:pt>
                <c:pt idx="59">
                  <c:v>1.9580167932826822</c:v>
                </c:pt>
                <c:pt idx="60">
                  <c:v>2.0627748900439857</c:v>
                </c:pt>
                <c:pt idx="61">
                  <c:v>2.4258296681327418</c:v>
                </c:pt>
                <c:pt idx="62">
                  <c:v>3.0235905637744929</c:v>
                </c:pt>
                <c:pt idx="63">
                  <c:v>2.8168732506997149</c:v>
                </c:pt>
                <c:pt idx="64">
                  <c:v>2.48060775689724</c:v>
                </c:pt>
                <c:pt idx="65">
                  <c:v>2.7884846061575397</c:v>
                </c:pt>
                <c:pt idx="66">
                  <c:v>2.9144342263094791</c:v>
                </c:pt>
                <c:pt idx="67">
                  <c:v>2.3342662934826057</c:v>
                </c:pt>
                <c:pt idx="68">
                  <c:v>2.3242702918832494</c:v>
                </c:pt>
                <c:pt idx="69">
                  <c:v>1.6693322670931661</c:v>
                </c:pt>
                <c:pt idx="70">
                  <c:v>1.9412235105957569</c:v>
                </c:pt>
                <c:pt idx="71">
                  <c:v>1.750099960015993</c:v>
                </c:pt>
                <c:pt idx="72">
                  <c:v>2.2738904438224741</c:v>
                </c:pt>
                <c:pt idx="73">
                  <c:v>2.754498200719707</c:v>
                </c:pt>
                <c:pt idx="74">
                  <c:v>2.9835185925629735</c:v>
                </c:pt>
                <c:pt idx="75">
                  <c:v>3.0411275489804104</c:v>
                </c:pt>
                <c:pt idx="76">
                  <c:v>3.2495601759296262</c:v>
                </c:pt>
                <c:pt idx="77">
                  <c:v>4.5329988004798061</c:v>
                </c:pt>
                <c:pt idx="78">
                  <c:v>4.7484806077568953</c:v>
                </c:pt>
                <c:pt idx="79">
                  <c:v>3.3256777289084387</c:v>
                </c:pt>
                <c:pt idx="80">
                  <c:v>2.5886965213914426</c:v>
                </c:pt>
                <c:pt idx="81">
                  <c:v>3.1198440623750487</c:v>
                </c:pt>
                <c:pt idx="82">
                  <c:v>3.2046101559376279</c:v>
                </c:pt>
                <c:pt idx="83">
                  <c:v>2.9886085565773639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60-4BB4-8217-35FC1B0BB9A8}"/>
            </c:ext>
          </c:extLst>
        </c:ser>
        <c:ser>
          <c:idx val="8"/>
          <c:order val="8"/>
          <c:tx>
            <c:strRef>
              <c:f>'Excel Form'!$J$1</c:f>
              <c:strCache>
                <c:ptCount val="1"/>
                <c:pt idx="0">
                  <c:v>PPI Crude petroleum (domestic production)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cat>
            <c:multiLvlStrRef>
              <c:f>'Excel Form'!$Q$2:$R$85</c:f>
              <c:multiLvlStrCache>
                <c:ptCount val="84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1</c:v>
                  </c:pt>
                  <c:pt idx="29">
                    <c:v>2</c:v>
                  </c:pt>
                  <c:pt idx="30">
                    <c:v>3</c:v>
                  </c:pt>
                  <c:pt idx="31">
                    <c:v>4</c:v>
                  </c:pt>
                  <c:pt idx="32">
                    <c:v>1</c:v>
                  </c:pt>
                  <c:pt idx="33">
                    <c:v>2</c:v>
                  </c:pt>
                  <c:pt idx="34">
                    <c:v>3</c:v>
                  </c:pt>
                  <c:pt idx="35">
                    <c:v>4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1</c:v>
                  </c:pt>
                  <c:pt idx="41">
                    <c:v>2</c:v>
                  </c:pt>
                  <c:pt idx="42">
                    <c:v>3</c:v>
                  </c:pt>
                  <c:pt idx="43">
                    <c:v>4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1</c:v>
                  </c:pt>
                  <c:pt idx="49">
                    <c:v>2</c:v>
                  </c:pt>
                  <c:pt idx="50">
                    <c:v>3</c:v>
                  </c:pt>
                  <c:pt idx="51">
                    <c:v>4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  <c:pt idx="56">
                    <c:v>1</c:v>
                  </c:pt>
                  <c:pt idx="57">
                    <c:v>2</c:v>
                  </c:pt>
                  <c:pt idx="58">
                    <c:v>3</c:v>
                  </c:pt>
                  <c:pt idx="59">
                    <c:v>4</c:v>
                  </c:pt>
                  <c:pt idx="60">
                    <c:v>1</c:v>
                  </c:pt>
                  <c:pt idx="61">
                    <c:v>2</c:v>
                  </c:pt>
                  <c:pt idx="62">
                    <c:v>3</c:v>
                  </c:pt>
                  <c:pt idx="63">
                    <c:v>4</c:v>
                  </c:pt>
                  <c:pt idx="64">
                    <c:v>1</c:v>
                  </c:pt>
                  <c:pt idx="65">
                    <c:v>2</c:v>
                  </c:pt>
                  <c:pt idx="66">
                    <c:v>3</c:v>
                  </c:pt>
                  <c:pt idx="67">
                    <c:v>4</c:v>
                  </c:pt>
                  <c:pt idx="68">
                    <c:v>1</c:v>
                  </c:pt>
                  <c:pt idx="69">
                    <c:v>2</c:v>
                  </c:pt>
                  <c:pt idx="70">
                    <c:v>3</c:v>
                  </c:pt>
                  <c:pt idx="71">
                    <c:v>4</c:v>
                  </c:pt>
                  <c:pt idx="72">
                    <c:v>1</c:v>
                  </c:pt>
                  <c:pt idx="73">
                    <c:v>2</c:v>
                  </c:pt>
                  <c:pt idx="74">
                    <c:v>3</c:v>
                  </c:pt>
                  <c:pt idx="75">
                    <c:v>4</c:v>
                  </c:pt>
                  <c:pt idx="76">
                    <c:v>1</c:v>
                  </c:pt>
                  <c:pt idx="77">
                    <c:v>2</c:v>
                  </c:pt>
                  <c:pt idx="78">
                    <c:v>3</c:v>
                  </c:pt>
                  <c:pt idx="79">
                    <c:v>4</c:v>
                  </c:pt>
                  <c:pt idx="80">
                    <c:v>1</c:v>
                  </c:pt>
                  <c:pt idx="81">
                    <c:v>2</c:v>
                  </c:pt>
                  <c:pt idx="82">
                    <c:v>3</c:v>
                  </c:pt>
                  <c:pt idx="83">
                    <c:v>4</c:v>
                  </c:pt>
                </c:lvl>
                <c:lvl>
                  <c:pt idx="0">
                    <c:v>2003</c:v>
                  </c:pt>
                  <c:pt idx="4">
                    <c:v>2004</c:v>
                  </c:pt>
                  <c:pt idx="8">
                    <c:v>2005</c:v>
                  </c:pt>
                  <c:pt idx="12">
                    <c:v>2006</c:v>
                  </c:pt>
                  <c:pt idx="16">
                    <c:v>2007</c:v>
                  </c:pt>
                  <c:pt idx="20">
                    <c:v>2008</c:v>
                  </c:pt>
                  <c:pt idx="24">
                    <c:v>2009</c:v>
                  </c:pt>
                  <c:pt idx="28">
                    <c:v>2010</c:v>
                  </c:pt>
                  <c:pt idx="32">
                    <c:v>2011</c:v>
                  </c:pt>
                  <c:pt idx="36">
                    <c:v>2012</c:v>
                  </c:pt>
                  <c:pt idx="40">
                    <c:v>2013</c:v>
                  </c:pt>
                  <c:pt idx="44">
                    <c:v>2014</c:v>
                  </c:pt>
                  <c:pt idx="48">
                    <c:v>2015</c:v>
                  </c:pt>
                  <c:pt idx="52">
                    <c:v>2016</c:v>
                  </c:pt>
                  <c:pt idx="56">
                    <c:v>2017</c:v>
                  </c:pt>
                  <c:pt idx="60">
                    <c:v>2018</c:v>
                  </c:pt>
                  <c:pt idx="64">
                    <c:v>2019</c:v>
                  </c:pt>
                  <c:pt idx="68">
                    <c:v>2020</c:v>
                  </c:pt>
                  <c:pt idx="72">
                    <c:v>2021</c:v>
                  </c:pt>
                  <c:pt idx="76">
                    <c:v>2022</c:v>
                  </c:pt>
                  <c:pt idx="80">
                    <c:v>2023</c:v>
                  </c:pt>
                </c:lvl>
              </c:multiLvlStrCache>
            </c:multiLvlStrRef>
          </c:cat>
          <c:val>
            <c:numRef>
              <c:f>'Excel Form'!$J$2:$J$85</c:f>
              <c:numCache>
                <c:formatCode>General</c:formatCode>
                <c:ptCount val="84"/>
                <c:pt idx="0">
                  <c:v>1</c:v>
                </c:pt>
                <c:pt idx="1">
                  <c:v>0.84081041968162151</c:v>
                </c:pt>
                <c:pt idx="2">
                  <c:v>0.8726483357452971</c:v>
                </c:pt>
                <c:pt idx="3">
                  <c:v>0.88784370477568775</c:v>
                </c:pt>
                <c:pt idx="4">
                  <c:v>1.0036179450072367</c:v>
                </c:pt>
                <c:pt idx="5">
                  <c:v>1.1002170767004382</c:v>
                </c:pt>
                <c:pt idx="6">
                  <c:v>1.241316931982638</c:v>
                </c:pt>
                <c:pt idx="7">
                  <c:v>1.3516642547033255</c:v>
                </c:pt>
                <c:pt idx="8">
                  <c:v>1.4055716353111438</c:v>
                </c:pt>
                <c:pt idx="9">
                  <c:v>1.5206222865412451</c:v>
                </c:pt>
                <c:pt idx="10">
                  <c:v>1.8274240231548522</c:v>
                </c:pt>
                <c:pt idx="11">
                  <c:v>1.7612156295224355</c:v>
                </c:pt>
                <c:pt idx="12">
                  <c:v>1.806801736613608</c:v>
                </c:pt>
                <c:pt idx="13">
                  <c:v>2.0484804630969582</c:v>
                </c:pt>
                <c:pt idx="14">
                  <c:v>2.0727206946454459</c:v>
                </c:pt>
                <c:pt idx="15">
                  <c:v>1.7109261939218496</c:v>
                </c:pt>
                <c:pt idx="16">
                  <c:v>1.6657018813314082</c:v>
                </c:pt>
                <c:pt idx="17">
                  <c:v>1.8636034732272075</c:v>
                </c:pt>
                <c:pt idx="18">
                  <c:v>2.2170767004341578</c:v>
                </c:pt>
                <c:pt idx="19">
                  <c:v>2.6146888567293787</c:v>
                </c:pt>
                <c:pt idx="20">
                  <c:v>2.9240231548480473</c:v>
                </c:pt>
                <c:pt idx="21">
                  <c:v>3.7315484804630987</c:v>
                </c:pt>
                <c:pt idx="22">
                  <c:v>3.6085383502170814</c:v>
                </c:pt>
                <c:pt idx="23">
                  <c:v>1.7040520984081049</c:v>
                </c:pt>
                <c:pt idx="24">
                  <c:v>1.133863965267732</c:v>
                </c:pt>
                <c:pt idx="25">
                  <c:v>1.7337192474674357</c:v>
                </c:pt>
                <c:pt idx="26">
                  <c:v>1.9446454413892953</c:v>
                </c:pt>
                <c:pt idx="27">
                  <c:v>2.2087554269175116</c:v>
                </c:pt>
                <c:pt idx="28">
                  <c:v>2.3361070911722117</c:v>
                </c:pt>
                <c:pt idx="29">
                  <c:v>2.332489146164979</c:v>
                </c:pt>
                <c:pt idx="30">
                  <c:v>2.2684515195369039</c:v>
                </c:pt>
                <c:pt idx="31">
                  <c:v>2.5506512301013036</c:v>
                </c:pt>
                <c:pt idx="32">
                  <c:v>2.8115050651230078</c:v>
                </c:pt>
                <c:pt idx="33">
                  <c:v>3.1794500723588976</c:v>
                </c:pt>
                <c:pt idx="34">
                  <c:v>2.8882054992764123</c:v>
                </c:pt>
                <c:pt idx="35">
                  <c:v>3.079956584659918</c:v>
                </c:pt>
                <c:pt idx="36">
                  <c:v>3.228654124457313</c:v>
                </c:pt>
                <c:pt idx="37">
                  <c:v>2.9384949348769873</c:v>
                </c:pt>
                <c:pt idx="38">
                  <c:v>2.8986975397974</c:v>
                </c:pt>
                <c:pt idx="39">
                  <c:v>2.812590448625178</c:v>
                </c:pt>
                <c:pt idx="40">
                  <c:v>2.9544138929088288</c:v>
                </c:pt>
                <c:pt idx="41">
                  <c:v>3.0025325615050624</c:v>
                </c:pt>
                <c:pt idx="42">
                  <c:v>3.2992040520984127</c:v>
                </c:pt>
                <c:pt idx="43">
                  <c:v>2.9529667149059384</c:v>
                </c:pt>
                <c:pt idx="44">
                  <c:v>2.995296671490598</c:v>
                </c:pt>
                <c:pt idx="45">
                  <c:v>3.1447178002894334</c:v>
                </c:pt>
                <c:pt idx="46">
                  <c:v>2.9189580318379136</c:v>
                </c:pt>
                <c:pt idx="47">
                  <c:v>2.1935600578871211</c:v>
                </c:pt>
                <c:pt idx="48">
                  <c:v>1.3672214182344469</c:v>
                </c:pt>
                <c:pt idx="49">
                  <c:v>1.7112879884225802</c:v>
                </c:pt>
                <c:pt idx="50">
                  <c:v>1.3617945007235932</c:v>
                </c:pt>
                <c:pt idx="51">
                  <c:v>1.1812590448625149</c:v>
                </c:pt>
                <c:pt idx="52">
                  <c:v>0.85419681620839405</c:v>
                </c:pt>
                <c:pt idx="53">
                  <c:v>1.2738784370477609</c:v>
                </c:pt>
                <c:pt idx="54">
                  <c:v>1.2793053545586148</c:v>
                </c:pt>
                <c:pt idx="55">
                  <c:v>1.4204052098408144</c:v>
                </c:pt>
                <c:pt idx="56">
                  <c:v>1.4931259044862562</c:v>
                </c:pt>
                <c:pt idx="57">
                  <c:v>1.4193198263386437</c:v>
                </c:pt>
                <c:pt idx="58">
                  <c:v>1.4117221418234485</c:v>
                </c:pt>
                <c:pt idx="59">
                  <c:v>1.6794500723588972</c:v>
                </c:pt>
                <c:pt idx="60">
                  <c:v>1.899421128798843</c:v>
                </c:pt>
                <c:pt idx="61">
                  <c:v>2.0691027496382026</c:v>
                </c:pt>
                <c:pt idx="62">
                  <c:v>2.1291606367583258</c:v>
                </c:pt>
                <c:pt idx="63">
                  <c:v>1.8024602026049248</c:v>
                </c:pt>
                <c:pt idx="64">
                  <c:v>1.6316931982633833</c:v>
                </c:pt>
                <c:pt idx="65">
                  <c:v>1.8129522431259015</c:v>
                </c:pt>
                <c:pt idx="66">
                  <c:v>1.7199710564399464</c:v>
                </c:pt>
                <c:pt idx="67">
                  <c:v>1.6816208393632386</c:v>
                </c:pt>
                <c:pt idx="68">
                  <c:v>1.3910998552822038</c:v>
                </c:pt>
                <c:pt idx="69">
                  <c:v>0.73371924746743877</c:v>
                </c:pt>
                <c:pt idx="70">
                  <c:v>1.1052821997105613</c:v>
                </c:pt>
                <c:pt idx="71">
                  <c:v>1.2018813314037595</c:v>
                </c:pt>
                <c:pt idx="72">
                  <c:v>1.6743849493487741</c:v>
                </c:pt>
                <c:pt idx="73">
                  <c:v>1.9413892908827828</c:v>
                </c:pt>
                <c:pt idx="74">
                  <c:v>2.0988784370477616</c:v>
                </c:pt>
                <c:pt idx="75">
                  <c:v>2.3194464544138902</c:v>
                </c:pt>
                <c:pt idx="76">
                  <c:v>2.7622865412445776</c:v>
                </c:pt>
                <c:pt idx="77">
                  <c:v>3.252308248914618</c:v>
                </c:pt>
                <c:pt idx="78">
                  <c:v>2.8079630969609273</c:v>
                </c:pt>
                <c:pt idx="79">
                  <c:v>2.5293415340086876</c:v>
                </c:pt>
                <c:pt idx="80">
                  <c:v>2.245126628075254</c:v>
                </c:pt>
                <c:pt idx="81">
                  <c:v>2.2138133140376275</c:v>
                </c:pt>
                <c:pt idx="82">
                  <c:v>2.4553292329956631</c:v>
                </c:pt>
                <c:pt idx="83">
                  <c:v>2.3432995658465998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60-4BB4-8217-35FC1B0BB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4484488"/>
        <c:axId val="1064486784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'Excel Form'!$H$1</c15:sqref>
                        </c15:formulaRef>
                      </c:ext>
                    </c:extLst>
                    <c:strCache>
                      <c:ptCount val="1"/>
                      <c:pt idx="0">
                        <c:v>PPI All commodities</c:v>
                      </c:pt>
                    </c:strCache>
                  </c:strRef>
                </c:tx>
                <c:spPr>
                  <a:ln w="28575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cat>
                  <c:multiLvlStrRef>
                    <c:extLst>
                      <c:ext uri="{02D57815-91ED-43cb-92C2-25804820EDAC}">
                        <c15:formulaRef>
                          <c15:sqref>'Excel Form'!$Q$2:$R$85</c15:sqref>
                        </c15:formulaRef>
                      </c:ext>
                    </c:extLst>
                    <c:multiLvlStrCache>
                      <c:ptCount val="84"/>
                      <c:lvl>
                        <c:pt idx="0">
                          <c:v>1</c:v>
                        </c:pt>
                        <c:pt idx="1">
                          <c:v>2</c:v>
                        </c:pt>
                        <c:pt idx="2">
                          <c:v>3</c:v>
                        </c:pt>
                        <c:pt idx="3">
                          <c:v>4</c:v>
                        </c:pt>
                        <c:pt idx="4">
                          <c:v>1</c:v>
                        </c:pt>
                        <c:pt idx="5">
                          <c:v>2</c:v>
                        </c:pt>
                        <c:pt idx="6">
                          <c:v>3</c:v>
                        </c:pt>
                        <c:pt idx="7">
                          <c:v>4</c:v>
                        </c:pt>
                        <c:pt idx="8">
                          <c:v>1</c:v>
                        </c:pt>
                        <c:pt idx="9">
                          <c:v>2</c:v>
                        </c:pt>
                        <c:pt idx="10">
                          <c:v>3</c:v>
                        </c:pt>
                        <c:pt idx="11">
                          <c:v>4</c:v>
                        </c:pt>
                        <c:pt idx="12">
                          <c:v>1</c:v>
                        </c:pt>
                        <c:pt idx="13">
                          <c:v>2</c:v>
                        </c:pt>
                        <c:pt idx="14">
                          <c:v>3</c:v>
                        </c:pt>
                        <c:pt idx="15">
                          <c:v>4</c:v>
                        </c:pt>
                        <c:pt idx="16">
                          <c:v>1</c:v>
                        </c:pt>
                        <c:pt idx="17">
                          <c:v>2</c:v>
                        </c:pt>
                        <c:pt idx="18">
                          <c:v>3</c:v>
                        </c:pt>
                        <c:pt idx="19">
                          <c:v>4</c:v>
                        </c:pt>
                        <c:pt idx="20">
                          <c:v>1</c:v>
                        </c:pt>
                        <c:pt idx="21">
                          <c:v>2</c:v>
                        </c:pt>
                        <c:pt idx="22">
                          <c:v>3</c:v>
                        </c:pt>
                        <c:pt idx="23">
                          <c:v>4</c:v>
                        </c:pt>
                        <c:pt idx="24">
                          <c:v>1</c:v>
                        </c:pt>
                        <c:pt idx="25">
                          <c:v>2</c:v>
                        </c:pt>
                        <c:pt idx="26">
                          <c:v>3</c:v>
                        </c:pt>
                        <c:pt idx="27">
                          <c:v>4</c:v>
                        </c:pt>
                        <c:pt idx="28">
                          <c:v>1</c:v>
                        </c:pt>
                        <c:pt idx="29">
                          <c:v>2</c:v>
                        </c:pt>
                        <c:pt idx="30">
                          <c:v>3</c:v>
                        </c:pt>
                        <c:pt idx="31">
                          <c:v>4</c:v>
                        </c:pt>
                        <c:pt idx="32">
                          <c:v>1</c:v>
                        </c:pt>
                        <c:pt idx="33">
                          <c:v>2</c:v>
                        </c:pt>
                        <c:pt idx="34">
                          <c:v>3</c:v>
                        </c:pt>
                        <c:pt idx="35">
                          <c:v>4</c:v>
                        </c:pt>
                        <c:pt idx="36">
                          <c:v>1</c:v>
                        </c:pt>
                        <c:pt idx="37">
                          <c:v>2</c:v>
                        </c:pt>
                        <c:pt idx="38">
                          <c:v>3</c:v>
                        </c:pt>
                        <c:pt idx="39">
                          <c:v>4</c:v>
                        </c:pt>
                        <c:pt idx="40">
                          <c:v>1</c:v>
                        </c:pt>
                        <c:pt idx="41">
                          <c:v>2</c:v>
                        </c:pt>
                        <c:pt idx="42">
                          <c:v>3</c:v>
                        </c:pt>
                        <c:pt idx="43">
                          <c:v>4</c:v>
                        </c:pt>
                        <c:pt idx="44">
                          <c:v>1</c:v>
                        </c:pt>
                        <c:pt idx="45">
                          <c:v>2</c:v>
                        </c:pt>
                        <c:pt idx="46">
                          <c:v>3</c:v>
                        </c:pt>
                        <c:pt idx="47">
                          <c:v>4</c:v>
                        </c:pt>
                        <c:pt idx="48">
                          <c:v>1</c:v>
                        </c:pt>
                        <c:pt idx="49">
                          <c:v>2</c:v>
                        </c:pt>
                        <c:pt idx="50">
                          <c:v>3</c:v>
                        </c:pt>
                        <c:pt idx="51">
                          <c:v>4</c:v>
                        </c:pt>
                        <c:pt idx="52">
                          <c:v>1</c:v>
                        </c:pt>
                        <c:pt idx="53">
                          <c:v>2</c:v>
                        </c:pt>
                        <c:pt idx="54">
                          <c:v>3</c:v>
                        </c:pt>
                        <c:pt idx="55">
                          <c:v>4</c:v>
                        </c:pt>
                        <c:pt idx="56">
                          <c:v>1</c:v>
                        </c:pt>
                        <c:pt idx="57">
                          <c:v>2</c:v>
                        </c:pt>
                        <c:pt idx="58">
                          <c:v>3</c:v>
                        </c:pt>
                        <c:pt idx="59">
                          <c:v>4</c:v>
                        </c:pt>
                        <c:pt idx="60">
                          <c:v>1</c:v>
                        </c:pt>
                        <c:pt idx="61">
                          <c:v>2</c:v>
                        </c:pt>
                        <c:pt idx="62">
                          <c:v>3</c:v>
                        </c:pt>
                        <c:pt idx="63">
                          <c:v>4</c:v>
                        </c:pt>
                        <c:pt idx="64">
                          <c:v>1</c:v>
                        </c:pt>
                        <c:pt idx="65">
                          <c:v>2</c:v>
                        </c:pt>
                        <c:pt idx="66">
                          <c:v>3</c:v>
                        </c:pt>
                        <c:pt idx="67">
                          <c:v>4</c:v>
                        </c:pt>
                        <c:pt idx="68">
                          <c:v>1</c:v>
                        </c:pt>
                        <c:pt idx="69">
                          <c:v>2</c:v>
                        </c:pt>
                        <c:pt idx="70">
                          <c:v>3</c:v>
                        </c:pt>
                        <c:pt idx="71">
                          <c:v>4</c:v>
                        </c:pt>
                        <c:pt idx="72">
                          <c:v>1</c:v>
                        </c:pt>
                        <c:pt idx="73">
                          <c:v>2</c:v>
                        </c:pt>
                        <c:pt idx="74">
                          <c:v>3</c:v>
                        </c:pt>
                        <c:pt idx="75">
                          <c:v>4</c:v>
                        </c:pt>
                        <c:pt idx="76">
                          <c:v>1</c:v>
                        </c:pt>
                        <c:pt idx="77">
                          <c:v>2</c:v>
                        </c:pt>
                        <c:pt idx="78">
                          <c:v>3</c:v>
                        </c:pt>
                        <c:pt idx="79">
                          <c:v>4</c:v>
                        </c:pt>
                        <c:pt idx="80">
                          <c:v>1</c:v>
                        </c:pt>
                        <c:pt idx="81">
                          <c:v>2</c:v>
                        </c:pt>
                        <c:pt idx="82">
                          <c:v>3</c:v>
                        </c:pt>
                        <c:pt idx="83">
                          <c:v>4</c:v>
                        </c:pt>
                      </c:lvl>
                      <c:lvl>
                        <c:pt idx="0">
                          <c:v>2003</c:v>
                        </c:pt>
                        <c:pt idx="4">
                          <c:v>2004</c:v>
                        </c:pt>
                        <c:pt idx="8">
                          <c:v>2005</c:v>
                        </c:pt>
                        <c:pt idx="12">
                          <c:v>2006</c:v>
                        </c:pt>
                        <c:pt idx="16">
                          <c:v>2007</c:v>
                        </c:pt>
                        <c:pt idx="20">
                          <c:v>2008</c:v>
                        </c:pt>
                        <c:pt idx="24">
                          <c:v>2009</c:v>
                        </c:pt>
                        <c:pt idx="28">
                          <c:v>2010</c:v>
                        </c:pt>
                        <c:pt idx="32">
                          <c:v>2011</c:v>
                        </c:pt>
                        <c:pt idx="36">
                          <c:v>2012</c:v>
                        </c:pt>
                        <c:pt idx="40">
                          <c:v>2013</c:v>
                        </c:pt>
                        <c:pt idx="44">
                          <c:v>2014</c:v>
                        </c:pt>
                        <c:pt idx="48">
                          <c:v>2015</c:v>
                        </c:pt>
                        <c:pt idx="52">
                          <c:v>2016</c:v>
                        </c:pt>
                        <c:pt idx="56">
                          <c:v>2017</c:v>
                        </c:pt>
                        <c:pt idx="60">
                          <c:v>2018</c:v>
                        </c:pt>
                        <c:pt idx="64">
                          <c:v>2019</c:v>
                        </c:pt>
                        <c:pt idx="68">
                          <c:v>2020</c:v>
                        </c:pt>
                        <c:pt idx="72">
                          <c:v>2021</c:v>
                        </c:pt>
                        <c:pt idx="76">
                          <c:v>2022</c:v>
                        </c:pt>
                        <c:pt idx="80">
                          <c:v>2023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'Excel Form'!$H$2:$H$78</c15:sqref>
                        </c15:formulaRef>
                      </c:ext>
                    </c:extLst>
                    <c:numCache>
                      <c:formatCode>General</c:formatCode>
                      <c:ptCount val="77"/>
                      <c:pt idx="0">
                        <c:v>1</c:v>
                      </c:pt>
                      <c:pt idx="1">
                        <c:v>0.99372132335185226</c:v>
                      </c:pt>
                      <c:pt idx="2">
                        <c:v>1.0002414875633954</c:v>
                      </c:pt>
                      <c:pt idx="3">
                        <c:v>1.0086935522820577</c:v>
                      </c:pt>
                      <c:pt idx="4">
                        <c:v>1.0301859454238131</c:v>
                      </c:pt>
                      <c:pt idx="5">
                        <c:v>1.0596474281574548</c:v>
                      </c:pt>
                      <c:pt idx="6">
                        <c:v>1.0700313933832433</c:v>
                      </c:pt>
                      <c:pt idx="7">
                        <c:v>1.0905578362714323</c:v>
                      </c:pt>
                      <c:pt idx="8">
                        <c:v>1.1016662641873995</c:v>
                      </c:pt>
                      <c:pt idx="9">
                        <c:v>1.1195363438782906</c:v>
                      </c:pt>
                      <c:pt idx="10">
                        <c:v>1.1497222893021037</c:v>
                      </c:pt>
                      <c:pt idx="11">
                        <c:v>1.1902921999517055</c:v>
                      </c:pt>
                      <c:pt idx="12">
                        <c:v>1.1791837720357454</c:v>
                      </c:pt>
                      <c:pt idx="13">
                        <c:v>1.1982612895435916</c:v>
                      </c:pt>
                      <c:pt idx="14">
                        <c:v>1.2076793045158203</c:v>
                      </c:pt>
                      <c:pt idx="15">
                        <c:v>1.1890847621347507</c:v>
                      </c:pt>
                      <c:pt idx="16">
                        <c:v>1.2076793045158203</c:v>
                      </c:pt>
                      <c:pt idx="17">
                        <c:v>1.2521130161796674</c:v>
                      </c:pt>
                      <c:pt idx="18">
                        <c:v>1.2581502052644344</c:v>
                      </c:pt>
                      <c:pt idx="19">
                        <c:v>1.2854382999275544</c:v>
                      </c:pt>
                      <c:pt idx="20">
                        <c:v>1.332045399661923</c:v>
                      </c:pt>
                      <c:pt idx="21">
                        <c:v>1.4199468727360576</c:v>
                      </c:pt>
                      <c:pt idx="22">
                        <c:v>1.4523062062303853</c:v>
                      </c:pt>
                      <c:pt idx="23">
                        <c:v>1.2897850760685832</c:v>
                      </c:pt>
                      <c:pt idx="24">
                        <c:v>1.2282057474040093</c:v>
                      </c:pt>
                      <c:pt idx="25">
                        <c:v>1.2412460758270956</c:v>
                      </c:pt>
                      <c:pt idx="26">
                        <c:v>1.2595991306447774</c:v>
                      </c:pt>
                      <c:pt idx="27">
                        <c:v>1.2815744989133091</c:v>
                      </c:pt>
                      <c:pt idx="28">
                        <c:v>1.3190050712388368</c:v>
                      </c:pt>
                      <c:pt idx="29">
                        <c:v>1.3347017628592137</c:v>
                      </c:pt>
                      <c:pt idx="30">
                        <c:v>1.3375996136198995</c:v>
                      </c:pt>
                      <c:pt idx="31">
                        <c:v>1.361989857522341</c:v>
                      </c:pt>
                      <c:pt idx="32">
                        <c:v>1.4192224100458861</c:v>
                      </c:pt>
                      <c:pt idx="33">
                        <c:v>1.4757304998792597</c:v>
                      </c:pt>
                      <c:pt idx="34">
                        <c:v>1.4766964501328195</c:v>
                      </c:pt>
                      <c:pt idx="35">
                        <c:v>1.4544795943008995</c:v>
                      </c:pt>
                      <c:pt idx="36">
                        <c:v>1.4646220719632999</c:v>
                      </c:pt>
                      <c:pt idx="37">
                        <c:v>1.4619657087660023</c:v>
                      </c:pt>
                      <c:pt idx="38">
                        <c:v>1.466312484907031</c:v>
                      </c:pt>
                      <c:pt idx="39">
                        <c:v>1.4653465346534713</c:v>
                      </c:pt>
                      <c:pt idx="40">
                        <c:v>1.4750060371890883</c:v>
                      </c:pt>
                      <c:pt idx="41">
                        <c:v>1.4776624003863863</c:v>
                      </c:pt>
                      <c:pt idx="42">
                        <c:v>1.479111325766729</c:v>
                      </c:pt>
                      <c:pt idx="43">
                        <c:v>1.4626901714561737</c:v>
                      </c:pt>
                      <c:pt idx="44">
                        <c:v>1.4887708283023462</c:v>
                      </c:pt>
                      <c:pt idx="45">
                        <c:v>1.5083313209369753</c:v>
                      </c:pt>
                      <c:pt idx="46">
                        <c:v>1.5006037189084775</c:v>
                      </c:pt>
                      <c:pt idx="47">
                        <c:v>1.4520647186669897</c:v>
                      </c:pt>
                      <c:pt idx="48">
                        <c:v>1.3875875392417301</c:v>
                      </c:pt>
                      <c:pt idx="49">
                        <c:v>1.3984544795943019</c:v>
                      </c:pt>
                      <c:pt idx="50">
                        <c:v>1.3883120019319017</c:v>
                      </c:pt>
                      <c:pt idx="51">
                        <c:v>1.344361265394838</c:v>
                      </c:pt>
                      <c:pt idx="52">
                        <c:v>1.3185220961120534</c:v>
                      </c:pt>
                      <c:pt idx="53">
                        <c:v>1.3429123400144949</c:v>
                      </c:pt>
                      <c:pt idx="54">
                        <c:v>1.3552282057474099</c:v>
                      </c:pt>
                      <c:pt idx="55">
                        <c:v>1.3552282057474099</c:v>
                      </c:pt>
                      <c:pt idx="56">
                        <c:v>1.3856556387346111</c:v>
                      </c:pt>
                      <c:pt idx="57">
                        <c:v>1.3991789422844736</c:v>
                      </c:pt>
                      <c:pt idx="58">
                        <c:v>1.4056991064960165</c:v>
                      </c:pt>
                      <c:pt idx="59">
                        <c:v>1.4177734846655432</c:v>
                      </c:pt>
                      <c:pt idx="60">
                        <c:v>1.4404733156242466</c:v>
                      </c:pt>
                      <c:pt idx="61">
                        <c:v>1.4675199227239859</c:v>
                      </c:pt>
                      <c:pt idx="62">
                        <c:v>1.4762134750060432</c:v>
                      </c:pt>
                      <c:pt idx="63">
                        <c:v>1.468002897850762</c:v>
                      </c:pt>
                      <c:pt idx="64">
                        <c:v>1.4467519922724015</c:v>
                      </c:pt>
                      <c:pt idx="65">
                        <c:v>1.4588263704419282</c:v>
                      </c:pt>
                      <c:pt idx="66">
                        <c:v>1.4448200917652751</c:v>
                      </c:pt>
                      <c:pt idx="67">
                        <c:v>1.4407148031876418</c:v>
                      </c:pt>
                      <c:pt idx="68">
                        <c:v>1.4226032359333554</c:v>
                      </c:pt>
                      <c:pt idx="69">
                        <c:v>1.3651291958464149</c:v>
                      </c:pt>
                      <c:pt idx="70">
                        <c:v>1.4073895194397548</c:v>
                      </c:pt>
                      <c:pt idx="71">
                        <c:v>1.4375754648635606</c:v>
                      </c:pt>
                      <c:pt idx="72">
                        <c:v>1.5223375996136213</c:v>
                      </c:pt>
                      <c:pt idx="73">
                        <c:v>1.6220719632938945</c:v>
                      </c:pt>
                      <c:pt idx="74">
                        <c:v>1.6926901714561766</c:v>
                      </c:pt>
                      <c:pt idx="75">
                        <c:v>1.7510021733880772</c:v>
                      </c:pt>
                      <c:pt idx="76">
                        <c:v>1.8331972953392921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4-9A60-4BB4-8217-35FC1B0BB9A8}"/>
                  </c:ext>
                </c:extLst>
              </c15:ser>
            </c15:filteredLineSeries>
            <c15:filteredLin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'Excel Form'!$I$1</c15:sqref>
                        </c15:formulaRef>
                      </c:ext>
                    </c:extLst>
                    <c:strCache>
                      <c:ptCount val="1"/>
                      <c:pt idx="0">
                        <c:v>PPI Construction materials</c:v>
                      </c:pt>
                    </c:strCache>
                  </c:strRef>
                </c:tx>
                <c:spPr>
                  <a:ln w="28575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3"/>
                    </a:solidFill>
                    <a:ln w="9525">
                      <a:solidFill>
                        <a:schemeClr val="accent3"/>
                      </a:solidFill>
                    </a:ln>
                    <a:effectLst/>
                  </c:spPr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'Excel Form'!$Q$2:$R$85</c15:sqref>
                        </c15:formulaRef>
                      </c:ext>
                    </c:extLst>
                    <c:multiLvlStrCache>
                      <c:ptCount val="84"/>
                      <c:lvl>
                        <c:pt idx="0">
                          <c:v>1</c:v>
                        </c:pt>
                        <c:pt idx="1">
                          <c:v>2</c:v>
                        </c:pt>
                        <c:pt idx="2">
                          <c:v>3</c:v>
                        </c:pt>
                        <c:pt idx="3">
                          <c:v>4</c:v>
                        </c:pt>
                        <c:pt idx="4">
                          <c:v>1</c:v>
                        </c:pt>
                        <c:pt idx="5">
                          <c:v>2</c:v>
                        </c:pt>
                        <c:pt idx="6">
                          <c:v>3</c:v>
                        </c:pt>
                        <c:pt idx="7">
                          <c:v>4</c:v>
                        </c:pt>
                        <c:pt idx="8">
                          <c:v>1</c:v>
                        </c:pt>
                        <c:pt idx="9">
                          <c:v>2</c:v>
                        </c:pt>
                        <c:pt idx="10">
                          <c:v>3</c:v>
                        </c:pt>
                        <c:pt idx="11">
                          <c:v>4</c:v>
                        </c:pt>
                        <c:pt idx="12">
                          <c:v>1</c:v>
                        </c:pt>
                        <c:pt idx="13">
                          <c:v>2</c:v>
                        </c:pt>
                        <c:pt idx="14">
                          <c:v>3</c:v>
                        </c:pt>
                        <c:pt idx="15">
                          <c:v>4</c:v>
                        </c:pt>
                        <c:pt idx="16">
                          <c:v>1</c:v>
                        </c:pt>
                        <c:pt idx="17">
                          <c:v>2</c:v>
                        </c:pt>
                        <c:pt idx="18">
                          <c:v>3</c:v>
                        </c:pt>
                        <c:pt idx="19">
                          <c:v>4</c:v>
                        </c:pt>
                        <c:pt idx="20">
                          <c:v>1</c:v>
                        </c:pt>
                        <c:pt idx="21">
                          <c:v>2</c:v>
                        </c:pt>
                        <c:pt idx="22">
                          <c:v>3</c:v>
                        </c:pt>
                        <c:pt idx="23">
                          <c:v>4</c:v>
                        </c:pt>
                        <c:pt idx="24">
                          <c:v>1</c:v>
                        </c:pt>
                        <c:pt idx="25">
                          <c:v>2</c:v>
                        </c:pt>
                        <c:pt idx="26">
                          <c:v>3</c:v>
                        </c:pt>
                        <c:pt idx="27">
                          <c:v>4</c:v>
                        </c:pt>
                        <c:pt idx="28">
                          <c:v>1</c:v>
                        </c:pt>
                        <c:pt idx="29">
                          <c:v>2</c:v>
                        </c:pt>
                        <c:pt idx="30">
                          <c:v>3</c:v>
                        </c:pt>
                        <c:pt idx="31">
                          <c:v>4</c:v>
                        </c:pt>
                        <c:pt idx="32">
                          <c:v>1</c:v>
                        </c:pt>
                        <c:pt idx="33">
                          <c:v>2</c:v>
                        </c:pt>
                        <c:pt idx="34">
                          <c:v>3</c:v>
                        </c:pt>
                        <c:pt idx="35">
                          <c:v>4</c:v>
                        </c:pt>
                        <c:pt idx="36">
                          <c:v>1</c:v>
                        </c:pt>
                        <c:pt idx="37">
                          <c:v>2</c:v>
                        </c:pt>
                        <c:pt idx="38">
                          <c:v>3</c:v>
                        </c:pt>
                        <c:pt idx="39">
                          <c:v>4</c:v>
                        </c:pt>
                        <c:pt idx="40">
                          <c:v>1</c:v>
                        </c:pt>
                        <c:pt idx="41">
                          <c:v>2</c:v>
                        </c:pt>
                        <c:pt idx="42">
                          <c:v>3</c:v>
                        </c:pt>
                        <c:pt idx="43">
                          <c:v>4</c:v>
                        </c:pt>
                        <c:pt idx="44">
                          <c:v>1</c:v>
                        </c:pt>
                        <c:pt idx="45">
                          <c:v>2</c:v>
                        </c:pt>
                        <c:pt idx="46">
                          <c:v>3</c:v>
                        </c:pt>
                        <c:pt idx="47">
                          <c:v>4</c:v>
                        </c:pt>
                        <c:pt idx="48">
                          <c:v>1</c:v>
                        </c:pt>
                        <c:pt idx="49">
                          <c:v>2</c:v>
                        </c:pt>
                        <c:pt idx="50">
                          <c:v>3</c:v>
                        </c:pt>
                        <c:pt idx="51">
                          <c:v>4</c:v>
                        </c:pt>
                        <c:pt idx="52">
                          <c:v>1</c:v>
                        </c:pt>
                        <c:pt idx="53">
                          <c:v>2</c:v>
                        </c:pt>
                        <c:pt idx="54">
                          <c:v>3</c:v>
                        </c:pt>
                        <c:pt idx="55">
                          <c:v>4</c:v>
                        </c:pt>
                        <c:pt idx="56">
                          <c:v>1</c:v>
                        </c:pt>
                        <c:pt idx="57">
                          <c:v>2</c:v>
                        </c:pt>
                        <c:pt idx="58">
                          <c:v>3</c:v>
                        </c:pt>
                        <c:pt idx="59">
                          <c:v>4</c:v>
                        </c:pt>
                        <c:pt idx="60">
                          <c:v>1</c:v>
                        </c:pt>
                        <c:pt idx="61">
                          <c:v>2</c:v>
                        </c:pt>
                        <c:pt idx="62">
                          <c:v>3</c:v>
                        </c:pt>
                        <c:pt idx="63">
                          <c:v>4</c:v>
                        </c:pt>
                        <c:pt idx="64">
                          <c:v>1</c:v>
                        </c:pt>
                        <c:pt idx="65">
                          <c:v>2</c:v>
                        </c:pt>
                        <c:pt idx="66">
                          <c:v>3</c:v>
                        </c:pt>
                        <c:pt idx="67">
                          <c:v>4</c:v>
                        </c:pt>
                        <c:pt idx="68">
                          <c:v>1</c:v>
                        </c:pt>
                        <c:pt idx="69">
                          <c:v>2</c:v>
                        </c:pt>
                        <c:pt idx="70">
                          <c:v>3</c:v>
                        </c:pt>
                        <c:pt idx="71">
                          <c:v>4</c:v>
                        </c:pt>
                        <c:pt idx="72">
                          <c:v>1</c:v>
                        </c:pt>
                        <c:pt idx="73">
                          <c:v>2</c:v>
                        </c:pt>
                        <c:pt idx="74">
                          <c:v>3</c:v>
                        </c:pt>
                        <c:pt idx="75">
                          <c:v>4</c:v>
                        </c:pt>
                        <c:pt idx="76">
                          <c:v>1</c:v>
                        </c:pt>
                        <c:pt idx="77">
                          <c:v>2</c:v>
                        </c:pt>
                        <c:pt idx="78">
                          <c:v>3</c:v>
                        </c:pt>
                        <c:pt idx="79">
                          <c:v>4</c:v>
                        </c:pt>
                        <c:pt idx="80">
                          <c:v>1</c:v>
                        </c:pt>
                        <c:pt idx="81">
                          <c:v>2</c:v>
                        </c:pt>
                        <c:pt idx="82">
                          <c:v>3</c:v>
                        </c:pt>
                        <c:pt idx="83">
                          <c:v>4</c:v>
                        </c:pt>
                      </c:lvl>
                      <c:lvl>
                        <c:pt idx="0">
                          <c:v>2003</c:v>
                        </c:pt>
                        <c:pt idx="4">
                          <c:v>2004</c:v>
                        </c:pt>
                        <c:pt idx="8">
                          <c:v>2005</c:v>
                        </c:pt>
                        <c:pt idx="12">
                          <c:v>2006</c:v>
                        </c:pt>
                        <c:pt idx="16">
                          <c:v>2007</c:v>
                        </c:pt>
                        <c:pt idx="20">
                          <c:v>2008</c:v>
                        </c:pt>
                        <c:pt idx="24">
                          <c:v>2009</c:v>
                        </c:pt>
                        <c:pt idx="28">
                          <c:v>2010</c:v>
                        </c:pt>
                        <c:pt idx="32">
                          <c:v>2011</c:v>
                        </c:pt>
                        <c:pt idx="36">
                          <c:v>2012</c:v>
                        </c:pt>
                        <c:pt idx="40">
                          <c:v>2013</c:v>
                        </c:pt>
                        <c:pt idx="44">
                          <c:v>2014</c:v>
                        </c:pt>
                        <c:pt idx="48">
                          <c:v>2015</c:v>
                        </c:pt>
                        <c:pt idx="52">
                          <c:v>2016</c:v>
                        </c:pt>
                        <c:pt idx="56">
                          <c:v>2017</c:v>
                        </c:pt>
                        <c:pt idx="60">
                          <c:v>2018</c:v>
                        </c:pt>
                        <c:pt idx="64">
                          <c:v>2019</c:v>
                        </c:pt>
                        <c:pt idx="68">
                          <c:v>2020</c:v>
                        </c:pt>
                        <c:pt idx="72">
                          <c:v>2021</c:v>
                        </c:pt>
                        <c:pt idx="76">
                          <c:v>2022</c:v>
                        </c:pt>
                        <c:pt idx="80">
                          <c:v>2023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'Excel Form'!$I$2:$I$78</c15:sqref>
                        </c15:formulaRef>
                      </c:ext>
                    </c:extLst>
                    <c:numCache>
                      <c:formatCode>General</c:formatCode>
                      <c:ptCount val="77"/>
                      <c:pt idx="0">
                        <c:v>1</c:v>
                      </c:pt>
                      <c:pt idx="1">
                        <c:v>1.0068997240110396</c:v>
                      </c:pt>
                      <c:pt idx="2">
                        <c:v>1.0193192272309108</c:v>
                      </c:pt>
                      <c:pt idx="3">
                        <c:v>1.033808647654094</c:v>
                      </c:pt>
                      <c:pt idx="4">
                        <c:v>1.057727690892367</c:v>
                      </c:pt>
                      <c:pt idx="5">
                        <c:v>1.1149954001839952</c:v>
                      </c:pt>
                      <c:pt idx="6">
                        <c:v>1.1391444342226338</c:v>
                      </c:pt>
                      <c:pt idx="7">
                        <c:v>1.1446642134314655</c:v>
                      </c:pt>
                      <c:pt idx="8">
                        <c:v>1.1706531738730501</c:v>
                      </c:pt>
                      <c:pt idx="9">
                        <c:v>1.1635234590616381</c:v>
                      </c:pt>
                      <c:pt idx="10">
                        <c:v>1.1545538178472865</c:v>
                      </c:pt>
                      <c:pt idx="11">
                        <c:v>1.1908923643054306</c:v>
                      </c:pt>
                      <c:pt idx="12">
                        <c:v>1.2263109475620981</c:v>
                      </c:pt>
                      <c:pt idx="13">
                        <c:v>1.2410303587856537</c:v>
                      </c:pt>
                      <c:pt idx="14">
                        <c:v>1.2608095676172959</c:v>
                      </c:pt>
                      <c:pt idx="15">
                        <c:v>1.246320147194113</c:v>
                      </c:pt>
                      <c:pt idx="16">
                        <c:v>1.2536798528058906</c:v>
                      </c:pt>
                      <c:pt idx="17">
                        <c:v>1.2688592456301777</c:v>
                      </c:pt>
                      <c:pt idx="18">
                        <c:v>1.2683992640294395</c:v>
                      </c:pt>
                      <c:pt idx="19">
                        <c:v>1.2644894204231882</c:v>
                      </c:pt>
                      <c:pt idx="20">
                        <c:v>1.2828886844526226</c:v>
                      </c:pt>
                      <c:pt idx="21">
                        <c:v>1.3502759889604445</c:v>
                      </c:pt>
                      <c:pt idx="22">
                        <c:v>1.4172033118675287</c:v>
                      </c:pt>
                      <c:pt idx="23">
                        <c:v>1.3712051517939292</c:v>
                      </c:pt>
                      <c:pt idx="24">
                        <c:v>1.3217571297148167</c:v>
                      </c:pt>
                      <c:pt idx="25">
                        <c:v>1.2927782888684505</c:v>
                      </c:pt>
                      <c:pt idx="26">
                        <c:v>1.2994480220791176</c:v>
                      </c:pt>
                      <c:pt idx="27">
                        <c:v>1.3070377184912612</c:v>
                      </c:pt>
                      <c:pt idx="28">
                        <c:v>1.3252069917203366</c:v>
                      </c:pt>
                      <c:pt idx="29">
                        <c:v>1.3629254829806816</c:v>
                      </c:pt>
                      <c:pt idx="30">
                        <c:v>1.342226310947563</c:v>
                      </c:pt>
                      <c:pt idx="31">
                        <c:v>1.3376264949402077</c:v>
                      </c:pt>
                      <c:pt idx="32">
                        <c:v>1.3654553817847319</c:v>
                      </c:pt>
                      <c:pt idx="33">
                        <c:v>1.3905243790248398</c:v>
                      </c:pt>
                      <c:pt idx="34">
                        <c:v>1.3985740570377216</c:v>
                      </c:pt>
                      <c:pt idx="35">
                        <c:v>1.396274149034044</c:v>
                      </c:pt>
                      <c:pt idx="36">
                        <c:v>1.4137534498620088</c:v>
                      </c:pt>
                      <c:pt idx="37">
                        <c:v>1.4245630174793065</c:v>
                      </c:pt>
                      <c:pt idx="38">
                        <c:v>1.4220331186752562</c:v>
                      </c:pt>
                      <c:pt idx="39">
                        <c:v>1.4201931922723101</c:v>
                      </c:pt>
                      <c:pt idx="40">
                        <c:v>1.4427322907083751</c:v>
                      </c:pt>
                      <c:pt idx="41">
                        <c:v>1.4466421343146332</c:v>
                      </c:pt>
                      <c:pt idx="42">
                        <c:v>1.4399724011039592</c:v>
                      </c:pt>
                      <c:pt idx="43">
                        <c:v>1.4464121435142605</c:v>
                      </c:pt>
                      <c:pt idx="44">
                        <c:v>1.4668813247470136</c:v>
                      </c:pt>
                      <c:pt idx="45">
                        <c:v>1.4774609015639386</c:v>
                      </c:pt>
                      <c:pt idx="46">
                        <c:v>1.485740570377186</c:v>
                      </c:pt>
                      <c:pt idx="47">
                        <c:v>1.4885004599816019</c:v>
                      </c:pt>
                      <c:pt idx="48">
                        <c:v>1.4859705611775587</c:v>
                      </c:pt>
                      <c:pt idx="49">
                        <c:v>1.4763109475621032</c:v>
                      </c:pt>
                      <c:pt idx="50">
                        <c:v>1.4707911683532715</c:v>
                      </c:pt>
                      <c:pt idx="51">
                        <c:v>1.4604415823367123</c:v>
                      </c:pt>
                      <c:pt idx="52">
                        <c:v>1.4588316467341318</c:v>
                      </c:pt>
                      <c:pt idx="53">
                        <c:v>1.4742410303587914</c:v>
                      </c:pt>
                      <c:pt idx="54">
                        <c:v>1.4871205151793938</c:v>
                      </c:pt>
                      <c:pt idx="55">
                        <c:v>1.4829806807727701</c:v>
                      </c:pt>
                      <c:pt idx="56">
                        <c:v>1.5082796688132509</c:v>
                      </c:pt>
                      <c:pt idx="57">
                        <c:v>1.5285188592456314</c:v>
                      </c:pt>
                      <c:pt idx="58">
                        <c:v>1.5349586016559398</c:v>
                      </c:pt>
                      <c:pt idx="59">
                        <c:v>1.545308187672499</c:v>
                      </c:pt>
                      <c:pt idx="60">
                        <c:v>1.5772769089236467</c:v>
                      </c:pt>
                      <c:pt idx="61">
                        <c:v>1.6292548298068092</c:v>
                      </c:pt>
                      <c:pt idx="62">
                        <c:v>1.6536338546458202</c:v>
                      </c:pt>
                      <c:pt idx="63">
                        <c:v>1.6462741490340425</c:v>
                      </c:pt>
                      <c:pt idx="64">
                        <c:v>1.6437442502299924</c:v>
                      </c:pt>
                      <c:pt idx="65">
                        <c:v>1.6347746090156408</c:v>
                      </c:pt>
                      <c:pt idx="66">
                        <c:v>1.6200551977920921</c:v>
                      </c:pt>
                      <c:pt idx="67">
                        <c:v>1.6071757129714825</c:v>
                      </c:pt>
                      <c:pt idx="68">
                        <c:v>1.6198252069917263</c:v>
                      </c:pt>
                      <c:pt idx="69">
                        <c:v>1.6154553817847301</c:v>
                      </c:pt>
                      <c:pt idx="70">
                        <c:v>1.6669733210671611</c:v>
                      </c:pt>
                      <c:pt idx="71">
                        <c:v>1.698942042318309</c:v>
                      </c:pt>
                      <c:pt idx="72">
                        <c:v>1.8346366145354227</c:v>
                      </c:pt>
                      <c:pt idx="73">
                        <c:v>2.1007359705611846</c:v>
                      </c:pt>
                      <c:pt idx="74">
                        <c:v>2.1705634774609064</c:v>
                      </c:pt>
                      <c:pt idx="75">
                        <c:v>2.2679208831646762</c:v>
                      </c:pt>
                      <c:pt idx="76">
                        <c:v>2.3808118675253045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9A60-4BB4-8217-35FC1B0BB9A8}"/>
                  </c:ext>
                </c:extLst>
              </c15:ser>
            </c15:filteredLineSeries>
            <c15:filteredLine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'Excel Form'!$B$1</c15:sqref>
                        </c15:formulaRef>
                      </c:ext>
                    </c:extLst>
                    <c:strCache>
                      <c:ptCount val="1"/>
                      <c:pt idx="0">
                        <c:v>PPI Concrete products</c:v>
                      </c:pt>
                    </c:strCache>
                  </c:strRef>
                </c:tx>
                <c:spPr>
                  <a:ln w="28575" cap="rnd">
                    <a:solidFill>
                      <a:schemeClr val="accent5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5"/>
                    </a:solidFill>
                    <a:ln w="9525">
                      <a:solidFill>
                        <a:schemeClr val="accent5"/>
                      </a:solidFill>
                    </a:ln>
                    <a:effectLst/>
                  </c:spPr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'Excel Form'!$Q$2:$R$85</c15:sqref>
                        </c15:formulaRef>
                      </c:ext>
                    </c:extLst>
                    <c:multiLvlStrCache>
                      <c:ptCount val="84"/>
                      <c:lvl>
                        <c:pt idx="0">
                          <c:v>1</c:v>
                        </c:pt>
                        <c:pt idx="1">
                          <c:v>2</c:v>
                        </c:pt>
                        <c:pt idx="2">
                          <c:v>3</c:v>
                        </c:pt>
                        <c:pt idx="3">
                          <c:v>4</c:v>
                        </c:pt>
                        <c:pt idx="4">
                          <c:v>1</c:v>
                        </c:pt>
                        <c:pt idx="5">
                          <c:v>2</c:v>
                        </c:pt>
                        <c:pt idx="6">
                          <c:v>3</c:v>
                        </c:pt>
                        <c:pt idx="7">
                          <c:v>4</c:v>
                        </c:pt>
                        <c:pt idx="8">
                          <c:v>1</c:v>
                        </c:pt>
                        <c:pt idx="9">
                          <c:v>2</c:v>
                        </c:pt>
                        <c:pt idx="10">
                          <c:v>3</c:v>
                        </c:pt>
                        <c:pt idx="11">
                          <c:v>4</c:v>
                        </c:pt>
                        <c:pt idx="12">
                          <c:v>1</c:v>
                        </c:pt>
                        <c:pt idx="13">
                          <c:v>2</c:v>
                        </c:pt>
                        <c:pt idx="14">
                          <c:v>3</c:v>
                        </c:pt>
                        <c:pt idx="15">
                          <c:v>4</c:v>
                        </c:pt>
                        <c:pt idx="16">
                          <c:v>1</c:v>
                        </c:pt>
                        <c:pt idx="17">
                          <c:v>2</c:v>
                        </c:pt>
                        <c:pt idx="18">
                          <c:v>3</c:v>
                        </c:pt>
                        <c:pt idx="19">
                          <c:v>4</c:v>
                        </c:pt>
                        <c:pt idx="20">
                          <c:v>1</c:v>
                        </c:pt>
                        <c:pt idx="21">
                          <c:v>2</c:v>
                        </c:pt>
                        <c:pt idx="22">
                          <c:v>3</c:v>
                        </c:pt>
                        <c:pt idx="23">
                          <c:v>4</c:v>
                        </c:pt>
                        <c:pt idx="24">
                          <c:v>1</c:v>
                        </c:pt>
                        <c:pt idx="25">
                          <c:v>2</c:v>
                        </c:pt>
                        <c:pt idx="26">
                          <c:v>3</c:v>
                        </c:pt>
                        <c:pt idx="27">
                          <c:v>4</c:v>
                        </c:pt>
                        <c:pt idx="28">
                          <c:v>1</c:v>
                        </c:pt>
                        <c:pt idx="29">
                          <c:v>2</c:v>
                        </c:pt>
                        <c:pt idx="30">
                          <c:v>3</c:v>
                        </c:pt>
                        <c:pt idx="31">
                          <c:v>4</c:v>
                        </c:pt>
                        <c:pt idx="32">
                          <c:v>1</c:v>
                        </c:pt>
                        <c:pt idx="33">
                          <c:v>2</c:v>
                        </c:pt>
                        <c:pt idx="34">
                          <c:v>3</c:v>
                        </c:pt>
                        <c:pt idx="35">
                          <c:v>4</c:v>
                        </c:pt>
                        <c:pt idx="36">
                          <c:v>1</c:v>
                        </c:pt>
                        <c:pt idx="37">
                          <c:v>2</c:v>
                        </c:pt>
                        <c:pt idx="38">
                          <c:v>3</c:v>
                        </c:pt>
                        <c:pt idx="39">
                          <c:v>4</c:v>
                        </c:pt>
                        <c:pt idx="40">
                          <c:v>1</c:v>
                        </c:pt>
                        <c:pt idx="41">
                          <c:v>2</c:v>
                        </c:pt>
                        <c:pt idx="42">
                          <c:v>3</c:v>
                        </c:pt>
                        <c:pt idx="43">
                          <c:v>4</c:v>
                        </c:pt>
                        <c:pt idx="44">
                          <c:v>1</c:v>
                        </c:pt>
                        <c:pt idx="45">
                          <c:v>2</c:v>
                        </c:pt>
                        <c:pt idx="46">
                          <c:v>3</c:v>
                        </c:pt>
                        <c:pt idx="47">
                          <c:v>4</c:v>
                        </c:pt>
                        <c:pt idx="48">
                          <c:v>1</c:v>
                        </c:pt>
                        <c:pt idx="49">
                          <c:v>2</c:v>
                        </c:pt>
                        <c:pt idx="50">
                          <c:v>3</c:v>
                        </c:pt>
                        <c:pt idx="51">
                          <c:v>4</c:v>
                        </c:pt>
                        <c:pt idx="52">
                          <c:v>1</c:v>
                        </c:pt>
                        <c:pt idx="53">
                          <c:v>2</c:v>
                        </c:pt>
                        <c:pt idx="54">
                          <c:v>3</c:v>
                        </c:pt>
                        <c:pt idx="55">
                          <c:v>4</c:v>
                        </c:pt>
                        <c:pt idx="56">
                          <c:v>1</c:v>
                        </c:pt>
                        <c:pt idx="57">
                          <c:v>2</c:v>
                        </c:pt>
                        <c:pt idx="58">
                          <c:v>3</c:v>
                        </c:pt>
                        <c:pt idx="59">
                          <c:v>4</c:v>
                        </c:pt>
                        <c:pt idx="60">
                          <c:v>1</c:v>
                        </c:pt>
                        <c:pt idx="61">
                          <c:v>2</c:v>
                        </c:pt>
                        <c:pt idx="62">
                          <c:v>3</c:v>
                        </c:pt>
                        <c:pt idx="63">
                          <c:v>4</c:v>
                        </c:pt>
                        <c:pt idx="64">
                          <c:v>1</c:v>
                        </c:pt>
                        <c:pt idx="65">
                          <c:v>2</c:v>
                        </c:pt>
                        <c:pt idx="66">
                          <c:v>3</c:v>
                        </c:pt>
                        <c:pt idx="67">
                          <c:v>4</c:v>
                        </c:pt>
                        <c:pt idx="68">
                          <c:v>1</c:v>
                        </c:pt>
                        <c:pt idx="69">
                          <c:v>2</c:v>
                        </c:pt>
                        <c:pt idx="70">
                          <c:v>3</c:v>
                        </c:pt>
                        <c:pt idx="71">
                          <c:v>4</c:v>
                        </c:pt>
                        <c:pt idx="72">
                          <c:v>1</c:v>
                        </c:pt>
                        <c:pt idx="73">
                          <c:v>2</c:v>
                        </c:pt>
                        <c:pt idx="74">
                          <c:v>3</c:v>
                        </c:pt>
                        <c:pt idx="75">
                          <c:v>4</c:v>
                        </c:pt>
                        <c:pt idx="76">
                          <c:v>1</c:v>
                        </c:pt>
                        <c:pt idx="77">
                          <c:v>2</c:v>
                        </c:pt>
                        <c:pt idx="78">
                          <c:v>3</c:v>
                        </c:pt>
                        <c:pt idx="79">
                          <c:v>4</c:v>
                        </c:pt>
                        <c:pt idx="80">
                          <c:v>1</c:v>
                        </c:pt>
                        <c:pt idx="81">
                          <c:v>2</c:v>
                        </c:pt>
                        <c:pt idx="82">
                          <c:v>3</c:v>
                        </c:pt>
                        <c:pt idx="83">
                          <c:v>4</c:v>
                        </c:pt>
                      </c:lvl>
                      <c:lvl>
                        <c:pt idx="0">
                          <c:v>2003</c:v>
                        </c:pt>
                        <c:pt idx="4">
                          <c:v>2004</c:v>
                        </c:pt>
                        <c:pt idx="8">
                          <c:v>2005</c:v>
                        </c:pt>
                        <c:pt idx="12">
                          <c:v>2006</c:v>
                        </c:pt>
                        <c:pt idx="16">
                          <c:v>2007</c:v>
                        </c:pt>
                        <c:pt idx="20">
                          <c:v>2008</c:v>
                        </c:pt>
                        <c:pt idx="24">
                          <c:v>2009</c:v>
                        </c:pt>
                        <c:pt idx="28">
                          <c:v>2010</c:v>
                        </c:pt>
                        <c:pt idx="32">
                          <c:v>2011</c:v>
                        </c:pt>
                        <c:pt idx="36">
                          <c:v>2012</c:v>
                        </c:pt>
                        <c:pt idx="40">
                          <c:v>2013</c:v>
                        </c:pt>
                        <c:pt idx="44">
                          <c:v>2014</c:v>
                        </c:pt>
                        <c:pt idx="48">
                          <c:v>2015</c:v>
                        </c:pt>
                        <c:pt idx="52">
                          <c:v>2016</c:v>
                        </c:pt>
                        <c:pt idx="56">
                          <c:v>2017</c:v>
                        </c:pt>
                        <c:pt idx="60">
                          <c:v>2018</c:v>
                        </c:pt>
                        <c:pt idx="64">
                          <c:v>2019</c:v>
                        </c:pt>
                        <c:pt idx="68">
                          <c:v>2020</c:v>
                        </c:pt>
                        <c:pt idx="72">
                          <c:v>2021</c:v>
                        </c:pt>
                        <c:pt idx="76">
                          <c:v>2022</c:v>
                        </c:pt>
                        <c:pt idx="80">
                          <c:v>2023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'Excel Form'!$B$2:$B$78</c15:sqref>
                        </c15:formulaRef>
                      </c:ext>
                    </c:extLst>
                    <c:numCache>
                      <c:formatCode>General</c:formatCode>
                      <c:ptCount val="77"/>
                      <c:pt idx="0">
                        <c:v>1</c:v>
                      </c:pt>
                      <c:pt idx="1">
                        <c:v>1.0026138096275321</c:v>
                      </c:pt>
                      <c:pt idx="2">
                        <c:v>1.0026138096275321</c:v>
                      </c:pt>
                      <c:pt idx="3">
                        <c:v>1.0089305162274038</c:v>
                      </c:pt>
                      <c:pt idx="4">
                        <c:v>1.0280984534959705</c:v>
                      </c:pt>
                      <c:pt idx="5">
                        <c:v>1.0396427793509062</c:v>
                      </c:pt>
                      <c:pt idx="6">
                        <c:v>1.0598998039642802</c:v>
                      </c:pt>
                      <c:pt idx="7">
                        <c:v>1.0851666303637597</c:v>
                      </c:pt>
                      <c:pt idx="8">
                        <c:v>1.1254628621215426</c:v>
                      </c:pt>
                      <c:pt idx="9">
                        <c:v>1.1420169897625836</c:v>
                      </c:pt>
                      <c:pt idx="10">
                        <c:v>1.170333260727513</c:v>
                      </c:pt>
                      <c:pt idx="11">
                        <c:v>1.1932040949684191</c:v>
                      </c:pt>
                      <c:pt idx="12">
                        <c:v>1.252668263994775</c:v>
                      </c:pt>
                      <c:pt idx="13">
                        <c:v>1.2694402091047752</c:v>
                      </c:pt>
                      <c:pt idx="14">
                        <c:v>1.2857765192768511</c:v>
                      </c:pt>
                      <c:pt idx="15">
                        <c:v>1.2923110433456813</c:v>
                      </c:pt>
                      <c:pt idx="16">
                        <c:v>1.3191025920278856</c:v>
                      </c:pt>
                      <c:pt idx="17">
                        <c:v>1.3282509257242483</c:v>
                      </c:pt>
                      <c:pt idx="18">
                        <c:v>1.3330429100413883</c:v>
                      </c:pt>
                      <c:pt idx="19">
                        <c:v>1.3393596166412598</c:v>
                      </c:pt>
                      <c:pt idx="20">
                        <c:v>1.3552602918754115</c:v>
                      </c:pt>
                      <c:pt idx="21">
                        <c:v>1.3709431496406044</c:v>
                      </c:pt>
                      <c:pt idx="22">
                        <c:v>1.381834023088657</c:v>
                      </c:pt>
                      <c:pt idx="23">
                        <c:v>1.3972990633848845</c:v>
                      </c:pt>
                      <c:pt idx="24">
                        <c:v>1.4164670006534577</c:v>
                      </c:pt>
                      <c:pt idx="25">
                        <c:v>1.4033979525157971</c:v>
                      </c:pt>
                      <c:pt idx="26">
                        <c:v>1.3925070790677443</c:v>
                      </c:pt>
                      <c:pt idx="27">
                        <c:v>1.3805271182748908</c:v>
                      </c:pt>
                      <c:pt idx="28">
                        <c:v>1.381834023088657</c:v>
                      </c:pt>
                      <c:pt idx="29">
                        <c:v>1.3759529514267097</c:v>
                      </c:pt>
                      <c:pt idx="30">
                        <c:v>1.3735569592681363</c:v>
                      </c:pt>
                      <c:pt idx="31">
                        <c:v>1.3735569592681363</c:v>
                      </c:pt>
                      <c:pt idx="32">
                        <c:v>1.3761707688956686</c:v>
                      </c:pt>
                      <c:pt idx="33">
                        <c:v>1.3748638640819024</c:v>
                      </c:pt>
                      <c:pt idx="34">
                        <c:v>1.3770420387715103</c:v>
                      </c:pt>
                      <c:pt idx="35">
                        <c:v>1.3831409279024229</c:v>
                      </c:pt>
                      <c:pt idx="36">
                        <c:v>1.3986059681986505</c:v>
                      </c:pt>
                      <c:pt idx="37">
                        <c:v>1.4012197778261826</c:v>
                      </c:pt>
                      <c:pt idx="38">
                        <c:v>1.4051404922674808</c:v>
                      </c:pt>
                      <c:pt idx="39">
                        <c:v>1.4155957307776095</c:v>
                      </c:pt>
                      <c:pt idx="40">
                        <c:v>1.4284469614463111</c:v>
                      </c:pt>
                      <c:pt idx="41">
                        <c:v>1.4423872794598138</c:v>
                      </c:pt>
                      <c:pt idx="42">
                        <c:v>1.4500108908734513</c:v>
                      </c:pt>
                      <c:pt idx="43">
                        <c:v>1.4561097800043574</c:v>
                      </c:pt>
                      <c:pt idx="44">
                        <c:v>1.4798518841211121</c:v>
                      </c:pt>
                      <c:pt idx="45">
                        <c:v>1.4946634720104564</c:v>
                      </c:pt>
                      <c:pt idx="46">
                        <c:v>1.5153561315617547</c:v>
                      </c:pt>
                      <c:pt idx="47">
                        <c:v>1.5288608146373395</c:v>
                      </c:pt>
                      <c:pt idx="48">
                        <c:v>1.5499891091265554</c:v>
                      </c:pt>
                      <c:pt idx="49">
                        <c:v>1.564582879546941</c:v>
                      </c:pt>
                      <c:pt idx="50">
                        <c:v>1.5663254192986311</c:v>
                      </c:pt>
                      <c:pt idx="51">
                        <c:v>1.575909387932918</c:v>
                      </c:pt>
                      <c:pt idx="52">
                        <c:v>1.5950773252014847</c:v>
                      </c:pt>
                      <c:pt idx="53">
                        <c:v>1.6146808974079756</c:v>
                      </c:pt>
                      <c:pt idx="54">
                        <c:v>1.6203441516009642</c:v>
                      </c:pt>
                      <c:pt idx="55">
                        <c:v>1.6257895883249873</c:v>
                      </c:pt>
                      <c:pt idx="56">
                        <c:v>1.6423437159660219</c:v>
                      </c:pt>
                      <c:pt idx="57">
                        <c:v>1.6621651056414783</c:v>
                      </c:pt>
                      <c:pt idx="58">
                        <c:v>1.6663036375517353</c:v>
                      </c:pt>
                      <c:pt idx="59">
                        <c:v>1.6719668917447237</c:v>
                      </c:pt>
                      <c:pt idx="60">
                        <c:v>1.7028969723371854</c:v>
                      </c:pt>
                      <c:pt idx="61">
                        <c:v>1.7275103463297818</c:v>
                      </c:pt>
                      <c:pt idx="62">
                        <c:v>1.7303419734262728</c:v>
                      </c:pt>
                      <c:pt idx="63">
                        <c:v>1.730777608364197</c:v>
                      </c:pt>
                      <c:pt idx="64">
                        <c:v>1.7458070137225068</c:v>
                      </c:pt>
                      <c:pt idx="65">
                        <c:v>1.7763014593770436</c:v>
                      </c:pt>
                      <c:pt idx="66">
                        <c:v>1.7908952297974359</c:v>
                      </c:pt>
                      <c:pt idx="67">
                        <c:v>1.7884992376388626</c:v>
                      </c:pt>
                      <c:pt idx="68">
                        <c:v>1.8137660640383422</c:v>
                      </c:pt>
                      <c:pt idx="69">
                        <c:v>1.8281420169897689</c:v>
                      </c:pt>
                      <c:pt idx="70">
                        <c:v>1.8287954693966519</c:v>
                      </c:pt>
                      <c:pt idx="71">
                        <c:v>1.8250925724243126</c:v>
                      </c:pt>
                      <c:pt idx="72">
                        <c:v>1.8514484861685925</c:v>
                      </c:pt>
                      <c:pt idx="73">
                        <c:v>1.8947941624918381</c:v>
                      </c:pt>
                      <c:pt idx="74">
                        <c:v>1.9381877586582463</c:v>
                      </c:pt>
                      <c:pt idx="75">
                        <c:v>1.9701895011980026</c:v>
                      </c:pt>
                      <c:pt idx="76">
                        <c:v>2.0399499019821414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9A60-4BB4-8217-35FC1B0BB9A8}"/>
                  </c:ext>
                </c:extLst>
              </c15:ser>
            </c15:filteredLineSeries>
            <c15:filteredLine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'Excel Form'!$D$1</c15:sqref>
                        </c15:formulaRef>
                      </c:ext>
                    </c:extLst>
                    <c:strCache>
                      <c:ptCount val="1"/>
                      <c:pt idx="0">
                        <c:v>PPI Fabricated structural metal</c:v>
                      </c:pt>
                    </c:strCache>
                  </c:strRef>
                </c:tx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/>
                    </a:solidFill>
                    <a:ln w="9525">
                      <a:solidFill>
                        <a:schemeClr val="accent6"/>
                      </a:solidFill>
                    </a:ln>
                    <a:effectLst/>
                  </c:spPr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'Excel Form'!$Q$2:$R$85</c15:sqref>
                        </c15:formulaRef>
                      </c:ext>
                    </c:extLst>
                    <c:multiLvlStrCache>
                      <c:ptCount val="84"/>
                      <c:lvl>
                        <c:pt idx="0">
                          <c:v>1</c:v>
                        </c:pt>
                        <c:pt idx="1">
                          <c:v>2</c:v>
                        </c:pt>
                        <c:pt idx="2">
                          <c:v>3</c:v>
                        </c:pt>
                        <c:pt idx="3">
                          <c:v>4</c:v>
                        </c:pt>
                        <c:pt idx="4">
                          <c:v>1</c:v>
                        </c:pt>
                        <c:pt idx="5">
                          <c:v>2</c:v>
                        </c:pt>
                        <c:pt idx="6">
                          <c:v>3</c:v>
                        </c:pt>
                        <c:pt idx="7">
                          <c:v>4</c:v>
                        </c:pt>
                        <c:pt idx="8">
                          <c:v>1</c:v>
                        </c:pt>
                        <c:pt idx="9">
                          <c:v>2</c:v>
                        </c:pt>
                        <c:pt idx="10">
                          <c:v>3</c:v>
                        </c:pt>
                        <c:pt idx="11">
                          <c:v>4</c:v>
                        </c:pt>
                        <c:pt idx="12">
                          <c:v>1</c:v>
                        </c:pt>
                        <c:pt idx="13">
                          <c:v>2</c:v>
                        </c:pt>
                        <c:pt idx="14">
                          <c:v>3</c:v>
                        </c:pt>
                        <c:pt idx="15">
                          <c:v>4</c:v>
                        </c:pt>
                        <c:pt idx="16">
                          <c:v>1</c:v>
                        </c:pt>
                        <c:pt idx="17">
                          <c:v>2</c:v>
                        </c:pt>
                        <c:pt idx="18">
                          <c:v>3</c:v>
                        </c:pt>
                        <c:pt idx="19">
                          <c:v>4</c:v>
                        </c:pt>
                        <c:pt idx="20">
                          <c:v>1</c:v>
                        </c:pt>
                        <c:pt idx="21">
                          <c:v>2</c:v>
                        </c:pt>
                        <c:pt idx="22">
                          <c:v>3</c:v>
                        </c:pt>
                        <c:pt idx="23">
                          <c:v>4</c:v>
                        </c:pt>
                        <c:pt idx="24">
                          <c:v>1</c:v>
                        </c:pt>
                        <c:pt idx="25">
                          <c:v>2</c:v>
                        </c:pt>
                        <c:pt idx="26">
                          <c:v>3</c:v>
                        </c:pt>
                        <c:pt idx="27">
                          <c:v>4</c:v>
                        </c:pt>
                        <c:pt idx="28">
                          <c:v>1</c:v>
                        </c:pt>
                        <c:pt idx="29">
                          <c:v>2</c:v>
                        </c:pt>
                        <c:pt idx="30">
                          <c:v>3</c:v>
                        </c:pt>
                        <c:pt idx="31">
                          <c:v>4</c:v>
                        </c:pt>
                        <c:pt idx="32">
                          <c:v>1</c:v>
                        </c:pt>
                        <c:pt idx="33">
                          <c:v>2</c:v>
                        </c:pt>
                        <c:pt idx="34">
                          <c:v>3</c:v>
                        </c:pt>
                        <c:pt idx="35">
                          <c:v>4</c:v>
                        </c:pt>
                        <c:pt idx="36">
                          <c:v>1</c:v>
                        </c:pt>
                        <c:pt idx="37">
                          <c:v>2</c:v>
                        </c:pt>
                        <c:pt idx="38">
                          <c:v>3</c:v>
                        </c:pt>
                        <c:pt idx="39">
                          <c:v>4</c:v>
                        </c:pt>
                        <c:pt idx="40">
                          <c:v>1</c:v>
                        </c:pt>
                        <c:pt idx="41">
                          <c:v>2</c:v>
                        </c:pt>
                        <c:pt idx="42">
                          <c:v>3</c:v>
                        </c:pt>
                        <c:pt idx="43">
                          <c:v>4</c:v>
                        </c:pt>
                        <c:pt idx="44">
                          <c:v>1</c:v>
                        </c:pt>
                        <c:pt idx="45">
                          <c:v>2</c:v>
                        </c:pt>
                        <c:pt idx="46">
                          <c:v>3</c:v>
                        </c:pt>
                        <c:pt idx="47">
                          <c:v>4</c:v>
                        </c:pt>
                        <c:pt idx="48">
                          <c:v>1</c:v>
                        </c:pt>
                        <c:pt idx="49">
                          <c:v>2</c:v>
                        </c:pt>
                        <c:pt idx="50">
                          <c:v>3</c:v>
                        </c:pt>
                        <c:pt idx="51">
                          <c:v>4</c:v>
                        </c:pt>
                        <c:pt idx="52">
                          <c:v>1</c:v>
                        </c:pt>
                        <c:pt idx="53">
                          <c:v>2</c:v>
                        </c:pt>
                        <c:pt idx="54">
                          <c:v>3</c:v>
                        </c:pt>
                        <c:pt idx="55">
                          <c:v>4</c:v>
                        </c:pt>
                        <c:pt idx="56">
                          <c:v>1</c:v>
                        </c:pt>
                        <c:pt idx="57">
                          <c:v>2</c:v>
                        </c:pt>
                        <c:pt idx="58">
                          <c:v>3</c:v>
                        </c:pt>
                        <c:pt idx="59">
                          <c:v>4</c:v>
                        </c:pt>
                        <c:pt idx="60">
                          <c:v>1</c:v>
                        </c:pt>
                        <c:pt idx="61">
                          <c:v>2</c:v>
                        </c:pt>
                        <c:pt idx="62">
                          <c:v>3</c:v>
                        </c:pt>
                        <c:pt idx="63">
                          <c:v>4</c:v>
                        </c:pt>
                        <c:pt idx="64">
                          <c:v>1</c:v>
                        </c:pt>
                        <c:pt idx="65">
                          <c:v>2</c:v>
                        </c:pt>
                        <c:pt idx="66">
                          <c:v>3</c:v>
                        </c:pt>
                        <c:pt idx="67">
                          <c:v>4</c:v>
                        </c:pt>
                        <c:pt idx="68">
                          <c:v>1</c:v>
                        </c:pt>
                        <c:pt idx="69">
                          <c:v>2</c:v>
                        </c:pt>
                        <c:pt idx="70">
                          <c:v>3</c:v>
                        </c:pt>
                        <c:pt idx="71">
                          <c:v>4</c:v>
                        </c:pt>
                        <c:pt idx="72">
                          <c:v>1</c:v>
                        </c:pt>
                        <c:pt idx="73">
                          <c:v>2</c:v>
                        </c:pt>
                        <c:pt idx="74">
                          <c:v>3</c:v>
                        </c:pt>
                        <c:pt idx="75">
                          <c:v>4</c:v>
                        </c:pt>
                        <c:pt idx="76">
                          <c:v>1</c:v>
                        </c:pt>
                        <c:pt idx="77">
                          <c:v>2</c:v>
                        </c:pt>
                        <c:pt idx="78">
                          <c:v>3</c:v>
                        </c:pt>
                        <c:pt idx="79">
                          <c:v>4</c:v>
                        </c:pt>
                        <c:pt idx="80">
                          <c:v>1</c:v>
                        </c:pt>
                        <c:pt idx="81">
                          <c:v>2</c:v>
                        </c:pt>
                        <c:pt idx="82">
                          <c:v>3</c:v>
                        </c:pt>
                        <c:pt idx="83">
                          <c:v>4</c:v>
                        </c:pt>
                      </c:lvl>
                      <c:lvl>
                        <c:pt idx="0">
                          <c:v>2003</c:v>
                        </c:pt>
                        <c:pt idx="4">
                          <c:v>2004</c:v>
                        </c:pt>
                        <c:pt idx="8">
                          <c:v>2005</c:v>
                        </c:pt>
                        <c:pt idx="12">
                          <c:v>2006</c:v>
                        </c:pt>
                        <c:pt idx="16">
                          <c:v>2007</c:v>
                        </c:pt>
                        <c:pt idx="20">
                          <c:v>2008</c:v>
                        </c:pt>
                        <c:pt idx="24">
                          <c:v>2009</c:v>
                        </c:pt>
                        <c:pt idx="28">
                          <c:v>2010</c:v>
                        </c:pt>
                        <c:pt idx="32">
                          <c:v>2011</c:v>
                        </c:pt>
                        <c:pt idx="36">
                          <c:v>2012</c:v>
                        </c:pt>
                        <c:pt idx="40">
                          <c:v>2013</c:v>
                        </c:pt>
                        <c:pt idx="44">
                          <c:v>2014</c:v>
                        </c:pt>
                        <c:pt idx="48">
                          <c:v>2015</c:v>
                        </c:pt>
                        <c:pt idx="52">
                          <c:v>2016</c:v>
                        </c:pt>
                        <c:pt idx="56">
                          <c:v>2017</c:v>
                        </c:pt>
                        <c:pt idx="60">
                          <c:v>2018</c:v>
                        </c:pt>
                        <c:pt idx="64">
                          <c:v>2019</c:v>
                        </c:pt>
                        <c:pt idx="68">
                          <c:v>2020</c:v>
                        </c:pt>
                        <c:pt idx="72">
                          <c:v>2021</c:v>
                        </c:pt>
                        <c:pt idx="76">
                          <c:v>2022</c:v>
                        </c:pt>
                        <c:pt idx="80">
                          <c:v>2023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'Excel Form'!$D$2:$D$78</c15:sqref>
                        </c15:formulaRef>
                      </c:ext>
                    </c:extLst>
                    <c:numCache>
                      <c:formatCode>General</c:formatCode>
                      <c:ptCount val="77"/>
                      <c:pt idx="0">
                        <c:v>1</c:v>
                      </c:pt>
                      <c:pt idx="1">
                        <c:v>0.99583026735344371</c:v>
                      </c:pt>
                      <c:pt idx="2">
                        <c:v>0.99656610252636491</c:v>
                      </c:pt>
                      <c:pt idx="3">
                        <c:v>1.0012263919548712</c:v>
                      </c:pt>
                      <c:pt idx="4">
                        <c:v>1.0676968359087564</c:v>
                      </c:pt>
                      <c:pt idx="5">
                        <c:v>1.1621290164336497</c:v>
                      </c:pt>
                      <c:pt idx="6">
                        <c:v>1.2146185921020383</c:v>
                      </c:pt>
                      <c:pt idx="7">
                        <c:v>1.2514103507481016</c:v>
                      </c:pt>
                      <c:pt idx="8">
                        <c:v>1.2555800833946504</c:v>
                      </c:pt>
                      <c:pt idx="9">
                        <c:v>1.2572970321314716</c:v>
                      </c:pt>
                      <c:pt idx="10">
                        <c:v>1.2609762079960778</c:v>
                      </c:pt>
                      <c:pt idx="11">
                        <c:v>1.2889379445670861</c:v>
                      </c:pt>
                      <c:pt idx="12">
                        <c:v>1.2985038018150625</c:v>
                      </c:pt>
                      <c:pt idx="13">
                        <c:v>1.3134657836644592</c:v>
                      </c:pt>
                      <c:pt idx="14">
                        <c:v>1.3433897473632597</c:v>
                      </c:pt>
                      <c:pt idx="15">
                        <c:v>1.3365219524159897</c:v>
                      </c:pt>
                      <c:pt idx="16">
                        <c:v>1.3509933774834435</c:v>
                      </c:pt>
                      <c:pt idx="17">
                        <c:v>1.3806720627912656</c:v>
                      </c:pt>
                      <c:pt idx="18">
                        <c:v>1.3892568064753494</c:v>
                      </c:pt>
                      <c:pt idx="19">
                        <c:v>1.4020112828059823</c:v>
                      </c:pt>
                      <c:pt idx="20">
                        <c:v>1.4397841550159454</c:v>
                      </c:pt>
                      <c:pt idx="21">
                        <c:v>1.5584988962472406</c:v>
                      </c:pt>
                      <c:pt idx="22">
                        <c:v>1.6127054206524429</c:v>
                      </c:pt>
                      <c:pt idx="23">
                        <c:v>1.5911209222467475</c:v>
                      </c:pt>
                      <c:pt idx="24">
                        <c:v>1.5091979396615156</c:v>
                      </c:pt>
                      <c:pt idx="25">
                        <c:v>1.4461613931812582</c:v>
                      </c:pt>
                      <c:pt idx="26">
                        <c:v>1.4007848908511182</c:v>
                      </c:pt>
                      <c:pt idx="27">
                        <c:v>1.3688987000245252</c:v>
                      </c:pt>
                      <c:pt idx="28">
                        <c:v>1.3662006377238189</c:v>
                      </c:pt>
                      <c:pt idx="29">
                        <c:v>1.370860927152318</c:v>
                      </c:pt>
                      <c:pt idx="30">
                        <c:v>1.3765023301447166</c:v>
                      </c:pt>
                      <c:pt idx="31">
                        <c:v>1.3787098356634804</c:v>
                      </c:pt>
                      <c:pt idx="32">
                        <c:v>1.4194260485651213</c:v>
                      </c:pt>
                      <c:pt idx="33">
                        <c:v>1.434388030414518</c:v>
                      </c:pt>
                      <c:pt idx="34">
                        <c:v>1.441255825361788</c:v>
                      </c:pt>
                      <c:pt idx="35">
                        <c:v>1.4400294334069168</c:v>
                      </c:pt>
                      <c:pt idx="36">
                        <c:v>1.4586705911209197</c:v>
                      </c:pt>
                      <c:pt idx="37">
                        <c:v>1.4964434633308827</c:v>
                      </c:pt>
                      <c:pt idx="38">
                        <c:v>1.4513122393917071</c:v>
                      </c:pt>
                      <c:pt idx="39">
                        <c:v>1.4591611479028699</c:v>
                      </c:pt>
                      <c:pt idx="40">
                        <c:v>1.4589158695118984</c:v>
                      </c:pt>
                      <c:pt idx="41">
                        <c:v>1.4773117488349299</c:v>
                      </c:pt>
                      <c:pt idx="42">
                        <c:v>1.4731420161883737</c:v>
                      </c:pt>
                      <c:pt idx="43">
                        <c:v>1.4522933529556068</c:v>
                      </c:pt>
                      <c:pt idx="44">
                        <c:v>1.4726514594064239</c:v>
                      </c:pt>
                      <c:pt idx="45">
                        <c:v>1.4846701005641427</c:v>
                      </c:pt>
                      <c:pt idx="46">
                        <c:v>1.4807456463085578</c:v>
                      </c:pt>
                      <c:pt idx="47">
                        <c:v>1.4733872945793451</c:v>
                      </c:pt>
                      <c:pt idx="48">
                        <c:v>1.4724061810154525</c:v>
                      </c:pt>
                      <c:pt idx="49">
                        <c:v>1.4917831739023768</c:v>
                      </c:pt>
                      <c:pt idx="50">
                        <c:v>1.4731420161883737</c:v>
                      </c:pt>
                      <c:pt idx="51">
                        <c:v>1.4400294334069168</c:v>
                      </c:pt>
                      <c:pt idx="52">
                        <c:v>1.426293843512384</c:v>
                      </c:pt>
                      <c:pt idx="53">
                        <c:v>1.4569536423841059</c:v>
                      </c:pt>
                      <c:pt idx="54">
                        <c:v>1.4724061810154525</c:v>
                      </c:pt>
                      <c:pt idx="55">
                        <c:v>1.4510669610007356</c:v>
                      </c:pt>
                      <c:pt idx="56">
                        <c:v>1.4856512141280354</c:v>
                      </c:pt>
                      <c:pt idx="57">
                        <c:v>1.5192543536914422</c:v>
                      </c:pt>
                      <c:pt idx="58">
                        <c:v>1.4957076281579615</c:v>
                      </c:pt>
                      <c:pt idx="59">
                        <c:v>1.5126318371351508</c:v>
                      </c:pt>
                      <c:pt idx="60">
                        <c:v>1.5729703213146946</c:v>
                      </c:pt>
                      <c:pt idx="61">
                        <c:v>1.6860436595535908</c:v>
                      </c:pt>
                      <c:pt idx="62">
                        <c:v>1.6968359087564384</c:v>
                      </c:pt>
                      <c:pt idx="63">
                        <c:v>1.7098356634780498</c:v>
                      </c:pt>
                      <c:pt idx="64">
                        <c:v>1.7267598724552391</c:v>
                      </c:pt>
                      <c:pt idx="65">
                        <c:v>1.7137601177336277</c:v>
                      </c:pt>
                      <c:pt idx="66">
                        <c:v>1.7149865096884989</c:v>
                      </c:pt>
                      <c:pt idx="67">
                        <c:v>1.6708363993132229</c:v>
                      </c:pt>
                      <c:pt idx="68">
                        <c:v>1.6784400294334068</c:v>
                      </c:pt>
                      <c:pt idx="69">
                        <c:v>1.6644591611479027</c:v>
                      </c:pt>
                      <c:pt idx="70">
                        <c:v>1.6723080696590653</c:v>
                      </c:pt>
                      <c:pt idx="71">
                        <c:v>1.6553838606818765</c:v>
                      </c:pt>
                      <c:pt idx="72">
                        <c:v>1.7463821437331346</c:v>
                      </c:pt>
                      <c:pt idx="73">
                        <c:v>2.0051508462104488</c:v>
                      </c:pt>
                      <c:pt idx="74">
                        <c:v>2.2902918812852611</c:v>
                      </c:pt>
                      <c:pt idx="75">
                        <c:v>2.4067917586460634</c:v>
                      </c:pt>
                      <c:pt idx="76">
                        <c:v>2.592396369879816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9A60-4BB4-8217-35FC1B0BB9A8}"/>
                  </c:ext>
                </c:extLst>
              </c15:ser>
            </c15:filteredLineSeries>
            <c15:filteredLine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'Excel Form'!$L$1</c15:sqref>
                        </c15:formulaRef>
                      </c:ext>
                    </c:extLst>
                    <c:strCache>
                      <c:ptCount val="1"/>
                      <c:pt idx="0">
                        <c:v>CPI All items</c:v>
                      </c:pt>
                    </c:strCache>
                  </c:strRef>
                </c:tx>
                <c:spPr>
                  <a:ln w="28575" cap="rnd">
                    <a:solidFill>
                      <a:schemeClr val="accent1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60000"/>
                      </a:schemeClr>
                    </a:solidFill>
                    <a:ln w="9525">
                      <a:solidFill>
                        <a:schemeClr val="accent1">
                          <a:lumMod val="60000"/>
                        </a:schemeClr>
                      </a:solidFill>
                    </a:ln>
                    <a:effectLst/>
                  </c:spPr>
                </c:marker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'Excel Form'!$Q$2:$R$85</c15:sqref>
                        </c15:formulaRef>
                      </c:ext>
                    </c:extLst>
                    <c:multiLvlStrCache>
                      <c:ptCount val="84"/>
                      <c:lvl>
                        <c:pt idx="0">
                          <c:v>1</c:v>
                        </c:pt>
                        <c:pt idx="1">
                          <c:v>2</c:v>
                        </c:pt>
                        <c:pt idx="2">
                          <c:v>3</c:v>
                        </c:pt>
                        <c:pt idx="3">
                          <c:v>4</c:v>
                        </c:pt>
                        <c:pt idx="4">
                          <c:v>1</c:v>
                        </c:pt>
                        <c:pt idx="5">
                          <c:v>2</c:v>
                        </c:pt>
                        <c:pt idx="6">
                          <c:v>3</c:v>
                        </c:pt>
                        <c:pt idx="7">
                          <c:v>4</c:v>
                        </c:pt>
                        <c:pt idx="8">
                          <c:v>1</c:v>
                        </c:pt>
                        <c:pt idx="9">
                          <c:v>2</c:v>
                        </c:pt>
                        <c:pt idx="10">
                          <c:v>3</c:v>
                        </c:pt>
                        <c:pt idx="11">
                          <c:v>4</c:v>
                        </c:pt>
                        <c:pt idx="12">
                          <c:v>1</c:v>
                        </c:pt>
                        <c:pt idx="13">
                          <c:v>2</c:v>
                        </c:pt>
                        <c:pt idx="14">
                          <c:v>3</c:v>
                        </c:pt>
                        <c:pt idx="15">
                          <c:v>4</c:v>
                        </c:pt>
                        <c:pt idx="16">
                          <c:v>1</c:v>
                        </c:pt>
                        <c:pt idx="17">
                          <c:v>2</c:v>
                        </c:pt>
                        <c:pt idx="18">
                          <c:v>3</c:v>
                        </c:pt>
                        <c:pt idx="19">
                          <c:v>4</c:v>
                        </c:pt>
                        <c:pt idx="20">
                          <c:v>1</c:v>
                        </c:pt>
                        <c:pt idx="21">
                          <c:v>2</c:v>
                        </c:pt>
                        <c:pt idx="22">
                          <c:v>3</c:v>
                        </c:pt>
                        <c:pt idx="23">
                          <c:v>4</c:v>
                        </c:pt>
                        <c:pt idx="24">
                          <c:v>1</c:v>
                        </c:pt>
                        <c:pt idx="25">
                          <c:v>2</c:v>
                        </c:pt>
                        <c:pt idx="26">
                          <c:v>3</c:v>
                        </c:pt>
                        <c:pt idx="27">
                          <c:v>4</c:v>
                        </c:pt>
                        <c:pt idx="28">
                          <c:v>1</c:v>
                        </c:pt>
                        <c:pt idx="29">
                          <c:v>2</c:v>
                        </c:pt>
                        <c:pt idx="30">
                          <c:v>3</c:v>
                        </c:pt>
                        <c:pt idx="31">
                          <c:v>4</c:v>
                        </c:pt>
                        <c:pt idx="32">
                          <c:v>1</c:v>
                        </c:pt>
                        <c:pt idx="33">
                          <c:v>2</c:v>
                        </c:pt>
                        <c:pt idx="34">
                          <c:v>3</c:v>
                        </c:pt>
                        <c:pt idx="35">
                          <c:v>4</c:v>
                        </c:pt>
                        <c:pt idx="36">
                          <c:v>1</c:v>
                        </c:pt>
                        <c:pt idx="37">
                          <c:v>2</c:v>
                        </c:pt>
                        <c:pt idx="38">
                          <c:v>3</c:v>
                        </c:pt>
                        <c:pt idx="39">
                          <c:v>4</c:v>
                        </c:pt>
                        <c:pt idx="40">
                          <c:v>1</c:v>
                        </c:pt>
                        <c:pt idx="41">
                          <c:v>2</c:v>
                        </c:pt>
                        <c:pt idx="42">
                          <c:v>3</c:v>
                        </c:pt>
                        <c:pt idx="43">
                          <c:v>4</c:v>
                        </c:pt>
                        <c:pt idx="44">
                          <c:v>1</c:v>
                        </c:pt>
                        <c:pt idx="45">
                          <c:v>2</c:v>
                        </c:pt>
                        <c:pt idx="46">
                          <c:v>3</c:v>
                        </c:pt>
                        <c:pt idx="47">
                          <c:v>4</c:v>
                        </c:pt>
                        <c:pt idx="48">
                          <c:v>1</c:v>
                        </c:pt>
                        <c:pt idx="49">
                          <c:v>2</c:v>
                        </c:pt>
                        <c:pt idx="50">
                          <c:v>3</c:v>
                        </c:pt>
                        <c:pt idx="51">
                          <c:v>4</c:v>
                        </c:pt>
                        <c:pt idx="52">
                          <c:v>1</c:v>
                        </c:pt>
                        <c:pt idx="53">
                          <c:v>2</c:v>
                        </c:pt>
                        <c:pt idx="54">
                          <c:v>3</c:v>
                        </c:pt>
                        <c:pt idx="55">
                          <c:v>4</c:v>
                        </c:pt>
                        <c:pt idx="56">
                          <c:v>1</c:v>
                        </c:pt>
                        <c:pt idx="57">
                          <c:v>2</c:v>
                        </c:pt>
                        <c:pt idx="58">
                          <c:v>3</c:v>
                        </c:pt>
                        <c:pt idx="59">
                          <c:v>4</c:v>
                        </c:pt>
                        <c:pt idx="60">
                          <c:v>1</c:v>
                        </c:pt>
                        <c:pt idx="61">
                          <c:v>2</c:v>
                        </c:pt>
                        <c:pt idx="62">
                          <c:v>3</c:v>
                        </c:pt>
                        <c:pt idx="63">
                          <c:v>4</c:v>
                        </c:pt>
                        <c:pt idx="64">
                          <c:v>1</c:v>
                        </c:pt>
                        <c:pt idx="65">
                          <c:v>2</c:v>
                        </c:pt>
                        <c:pt idx="66">
                          <c:v>3</c:v>
                        </c:pt>
                        <c:pt idx="67">
                          <c:v>4</c:v>
                        </c:pt>
                        <c:pt idx="68">
                          <c:v>1</c:v>
                        </c:pt>
                        <c:pt idx="69">
                          <c:v>2</c:v>
                        </c:pt>
                        <c:pt idx="70">
                          <c:v>3</c:v>
                        </c:pt>
                        <c:pt idx="71">
                          <c:v>4</c:v>
                        </c:pt>
                        <c:pt idx="72">
                          <c:v>1</c:v>
                        </c:pt>
                        <c:pt idx="73">
                          <c:v>2</c:v>
                        </c:pt>
                        <c:pt idx="74">
                          <c:v>3</c:v>
                        </c:pt>
                        <c:pt idx="75">
                          <c:v>4</c:v>
                        </c:pt>
                        <c:pt idx="76">
                          <c:v>1</c:v>
                        </c:pt>
                        <c:pt idx="77">
                          <c:v>2</c:v>
                        </c:pt>
                        <c:pt idx="78">
                          <c:v>3</c:v>
                        </c:pt>
                        <c:pt idx="79">
                          <c:v>4</c:v>
                        </c:pt>
                        <c:pt idx="80">
                          <c:v>1</c:v>
                        </c:pt>
                        <c:pt idx="81">
                          <c:v>2</c:v>
                        </c:pt>
                        <c:pt idx="82">
                          <c:v>3</c:v>
                        </c:pt>
                        <c:pt idx="83">
                          <c:v>4</c:v>
                        </c:pt>
                      </c:lvl>
                      <c:lvl>
                        <c:pt idx="0">
                          <c:v>2003</c:v>
                        </c:pt>
                        <c:pt idx="4">
                          <c:v>2004</c:v>
                        </c:pt>
                        <c:pt idx="8">
                          <c:v>2005</c:v>
                        </c:pt>
                        <c:pt idx="12">
                          <c:v>2006</c:v>
                        </c:pt>
                        <c:pt idx="16">
                          <c:v>2007</c:v>
                        </c:pt>
                        <c:pt idx="20">
                          <c:v>2008</c:v>
                        </c:pt>
                        <c:pt idx="24">
                          <c:v>2009</c:v>
                        </c:pt>
                        <c:pt idx="28">
                          <c:v>2010</c:v>
                        </c:pt>
                        <c:pt idx="32">
                          <c:v>2011</c:v>
                        </c:pt>
                        <c:pt idx="36">
                          <c:v>2012</c:v>
                        </c:pt>
                        <c:pt idx="40">
                          <c:v>2013</c:v>
                        </c:pt>
                        <c:pt idx="44">
                          <c:v>2014</c:v>
                        </c:pt>
                        <c:pt idx="48">
                          <c:v>2015</c:v>
                        </c:pt>
                        <c:pt idx="52">
                          <c:v>2016</c:v>
                        </c:pt>
                        <c:pt idx="56">
                          <c:v>2017</c:v>
                        </c:pt>
                        <c:pt idx="60">
                          <c:v>2018</c:v>
                        </c:pt>
                        <c:pt idx="64">
                          <c:v>2019</c:v>
                        </c:pt>
                        <c:pt idx="68">
                          <c:v>2020</c:v>
                        </c:pt>
                        <c:pt idx="72">
                          <c:v>2021</c:v>
                        </c:pt>
                        <c:pt idx="76">
                          <c:v>2022</c:v>
                        </c:pt>
                        <c:pt idx="80">
                          <c:v>2023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'Excel Form'!$L$2:$L$78</c15:sqref>
                        </c15:formulaRef>
                      </c:ext>
                    </c:extLst>
                    <c:numCache>
                      <c:formatCode>General</c:formatCode>
                      <c:ptCount val="77"/>
                      <c:pt idx="0">
                        <c:v>1</c:v>
                      </c:pt>
                      <c:pt idx="1">
                        <c:v>1.0036429872495465</c:v>
                      </c:pt>
                      <c:pt idx="2">
                        <c:v>1.0085610200364317</c:v>
                      </c:pt>
                      <c:pt idx="3">
                        <c:v>1.0087431693989071</c:v>
                      </c:pt>
                      <c:pt idx="4">
                        <c:v>1.0178506375227705</c:v>
                      </c:pt>
                      <c:pt idx="5">
                        <c:v>1.0324225865209453</c:v>
                      </c:pt>
                      <c:pt idx="6">
                        <c:v>1.0360655737704918</c:v>
                      </c:pt>
                      <c:pt idx="7">
                        <c:v>1.0422586520947159</c:v>
                      </c:pt>
                      <c:pt idx="8">
                        <c:v>1.0488160291438962</c:v>
                      </c:pt>
                      <c:pt idx="9">
                        <c:v>1.0628415300546448</c:v>
                      </c:pt>
                      <c:pt idx="10">
                        <c:v>1.0757741347905301</c:v>
                      </c:pt>
                      <c:pt idx="11">
                        <c:v>1.081238615664847</c:v>
                      </c:pt>
                      <c:pt idx="12">
                        <c:v>1.0870673952641148</c:v>
                      </c:pt>
                      <c:pt idx="13">
                        <c:v>1.105464480874317</c:v>
                      </c:pt>
                      <c:pt idx="14">
                        <c:v>1.1116575591985409</c:v>
                      </c:pt>
                      <c:pt idx="15">
                        <c:v>1.1021857923497267</c:v>
                      </c:pt>
                      <c:pt idx="16">
                        <c:v>1.1134189435336994</c:v>
                      </c:pt>
                      <c:pt idx="17">
                        <c:v>1.1347668488160274</c:v>
                      </c:pt>
                      <c:pt idx="18">
                        <c:v>1.1378979963570108</c:v>
                      </c:pt>
                      <c:pt idx="19">
                        <c:v>1.1459908925318745</c:v>
                      </c:pt>
                      <c:pt idx="20">
                        <c:v>1.1590182149362458</c:v>
                      </c:pt>
                      <c:pt idx="21">
                        <c:v>1.1844626593806939</c:v>
                      </c:pt>
                      <c:pt idx="22">
                        <c:v>1.198238615664847</c:v>
                      </c:pt>
                      <c:pt idx="23">
                        <c:v>1.164346083788705</c:v>
                      </c:pt>
                      <c:pt idx="24">
                        <c:v>1.1585519125683059</c:v>
                      </c:pt>
                      <c:pt idx="25">
                        <c:v>1.1708360655737706</c:v>
                      </c:pt>
                      <c:pt idx="26">
                        <c:v>1.1787868852459016</c:v>
                      </c:pt>
                      <c:pt idx="27">
                        <c:v>1.1811584699453552</c:v>
                      </c:pt>
                      <c:pt idx="28">
                        <c:v>1.1858998178506395</c:v>
                      </c:pt>
                      <c:pt idx="29">
                        <c:v>1.1915336976320601</c:v>
                      </c:pt>
                      <c:pt idx="30">
                        <c:v>1.1926448087431694</c:v>
                      </c:pt>
                      <c:pt idx="31">
                        <c:v>1.1961621129326065</c:v>
                      </c:pt>
                      <c:pt idx="32">
                        <c:v>1.2112914389799618</c:v>
                      </c:pt>
                      <c:pt idx="33">
                        <c:v>1.2324080145719509</c:v>
                      </c:pt>
                      <c:pt idx="34">
                        <c:v>1.2374426229508197</c:v>
                      </c:pt>
                      <c:pt idx="35">
                        <c:v>1.2355610200364318</c:v>
                      </c:pt>
                      <c:pt idx="36">
                        <c:v>1.2453916211293279</c:v>
                      </c:pt>
                      <c:pt idx="37">
                        <c:v>1.2556976320582895</c:v>
                      </c:pt>
                      <c:pt idx="38">
                        <c:v>1.2584517304189453</c:v>
                      </c:pt>
                      <c:pt idx="39">
                        <c:v>1.2589052823315137</c:v>
                      </c:pt>
                      <c:pt idx="40">
                        <c:v>1.2663369763205847</c:v>
                      </c:pt>
                      <c:pt idx="41">
                        <c:v>1.2731876138433498</c:v>
                      </c:pt>
                      <c:pt idx="42">
                        <c:v>1.278</c:v>
                      </c:pt>
                      <c:pt idx="43">
                        <c:v>1.274433515482694</c:v>
                      </c:pt>
                      <c:pt idx="44">
                        <c:v>1.284134790528235</c:v>
                      </c:pt>
                      <c:pt idx="45">
                        <c:v>1.2992987249544645</c:v>
                      </c:pt>
                      <c:pt idx="46">
                        <c:v>1.3007887067395245</c:v>
                      </c:pt>
                      <c:pt idx="47">
                        <c:v>1.2903387978142076</c:v>
                      </c:pt>
                      <c:pt idx="48">
                        <c:v>1.283329690346082</c:v>
                      </c:pt>
                      <c:pt idx="49">
                        <c:v>1.2988014571949016</c:v>
                      </c:pt>
                      <c:pt idx="50">
                        <c:v>1.3022131147540983</c:v>
                      </c:pt>
                      <c:pt idx="51">
                        <c:v>1.2963551912568305</c:v>
                      </c:pt>
                      <c:pt idx="52">
                        <c:v>1.297193078324224</c:v>
                      </c:pt>
                      <c:pt idx="53">
                        <c:v>1.3124007285974479</c:v>
                      </c:pt>
                      <c:pt idx="54">
                        <c:v>1.3167668488160273</c:v>
                      </c:pt>
                      <c:pt idx="55">
                        <c:v>1.3196976320582896</c:v>
                      </c:pt>
                      <c:pt idx="56">
                        <c:v>1.3301329690346064</c:v>
                      </c:pt>
                      <c:pt idx="57">
                        <c:v>1.337362477231328</c:v>
                      </c:pt>
                      <c:pt idx="58">
                        <c:v>1.3426666666666667</c:v>
                      </c:pt>
                      <c:pt idx="59">
                        <c:v>1.3476429872495463</c:v>
                      </c:pt>
                      <c:pt idx="60">
                        <c:v>1.3595846994535519</c:v>
                      </c:pt>
                      <c:pt idx="61">
                        <c:v>1.3736302367941693</c:v>
                      </c:pt>
                      <c:pt idx="62">
                        <c:v>1.3781256830601094</c:v>
                      </c:pt>
                      <c:pt idx="63">
                        <c:v>1.3773333333333333</c:v>
                      </c:pt>
                      <c:pt idx="64">
                        <c:v>1.381948998178508</c:v>
                      </c:pt>
                      <c:pt idx="65">
                        <c:v>1.3985118397085627</c:v>
                      </c:pt>
                      <c:pt idx="66">
                        <c:v>1.402346083788705</c:v>
                      </c:pt>
                      <c:pt idx="67">
                        <c:v>1.4053333333333333</c:v>
                      </c:pt>
                      <c:pt idx="68">
                        <c:v>1.4112276867030984</c:v>
                      </c:pt>
                      <c:pt idx="69">
                        <c:v>1.4036065573770493</c:v>
                      </c:pt>
                      <c:pt idx="70">
                        <c:v>1.4194881602914373</c:v>
                      </c:pt>
                      <c:pt idx="71">
                        <c:v>1.4227522768670327</c:v>
                      </c:pt>
                      <c:pt idx="72">
                        <c:v>1.4380200364298743</c:v>
                      </c:pt>
                      <c:pt idx="73">
                        <c:v>1.4716666666666667</c:v>
                      </c:pt>
                      <c:pt idx="74">
                        <c:v>1.4952276867030985</c:v>
                      </c:pt>
                      <c:pt idx="75">
                        <c:v>1.5179216757741367</c:v>
                      </c:pt>
                      <c:pt idx="76">
                        <c:v>1.5525828779599289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9A60-4BB4-8217-35FC1B0BB9A8}"/>
                  </c:ext>
                </c:extLst>
              </c15:ser>
            </c15:filteredLineSeries>
          </c:ext>
        </c:extLst>
      </c:lineChart>
      <c:catAx>
        <c:axId val="1064484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486784"/>
        <c:crosses val="autoZero"/>
        <c:auto val="1"/>
        <c:lblAlgn val="ctr"/>
        <c:lblOffset val="100"/>
        <c:noMultiLvlLbl val="0"/>
      </c:catAx>
      <c:valAx>
        <c:axId val="1064486784"/>
        <c:scaling>
          <c:orientation val="minMax"/>
          <c:min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4484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Employment in Highway Construction - Not Seasonally Adjusted</a:t>
            </a:r>
            <a:r>
              <a:rPr lang="en-US" sz="2000" b="1" baseline="0"/>
              <a:t> </a:t>
            </a:r>
            <a:r>
              <a:rPr lang="en-US" sz="2000" b="1"/>
              <a:t>(Thousands)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186665276966188E-2"/>
          <c:y val="0.10604197992522098"/>
          <c:w val="0.94199078984481766"/>
          <c:h val="0.79098815773145348"/>
        </c:manualLayout>
      </c:layout>
      <c:lineChart>
        <c:grouping val="standard"/>
        <c:varyColors val="0"/>
        <c:ser>
          <c:idx val="2"/>
          <c:order val="0"/>
          <c:tx>
            <c:strRef>
              <c:f>Construction!$T$2</c:f>
              <c:strCache>
                <c:ptCount val="1"/>
                <c:pt idx="0">
                  <c:v>Employment in Highway Construction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33"/>
              <c:layout>
                <c:manualLayout>
                  <c:x val="-4.9895177373426809E-2"/>
                  <c:y val="-2.02312124916108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CC-4EF0-A356-ECF712A86DDF}"/>
                </c:ext>
              </c:extLst>
            </c:dLbl>
            <c:dLbl>
              <c:idx val="37"/>
              <c:layout>
                <c:manualLayout>
                  <c:x val="-8.3647797361333182E-2"/>
                  <c:y val="-7.080924372063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CC-4EF0-A356-ECF712A86DDF}"/>
                </c:ext>
              </c:extLst>
            </c:dLbl>
            <c:dLbl>
              <c:idx val="38"/>
              <c:layout>
                <c:manualLayout>
                  <c:x val="0"/>
                  <c:y val="-6.0693637474832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CC-4EF0-A356-ECF712A86DDF}"/>
                </c:ext>
              </c:extLst>
            </c:dLbl>
            <c:dLbl>
              <c:idx val="39"/>
              <c:layout>
                <c:manualLayout>
                  <c:x val="-5.8700208674619773E-3"/>
                  <c:y val="-4.8554909979865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CC-4EF0-A356-ECF712A86DDF}"/>
                </c:ext>
              </c:extLst>
            </c:dLbl>
            <c:dLbl>
              <c:idx val="4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CC-4EF0-A356-ECF712A86DDF}"/>
                </c:ext>
              </c:extLst>
            </c:dLbl>
            <c:dLbl>
              <c:idx val="42"/>
              <c:layout>
                <c:manualLayout>
                  <c:x val="-2.9350104337310962E-3"/>
                  <c:y val="-2.6300576239094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CC-4EF0-A356-ECF712A86DDF}"/>
                </c:ext>
              </c:extLst>
            </c:dLbl>
            <c:dLbl>
              <c:idx val="4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1CC-4EF0-A356-ECF712A86DDF}"/>
                </c:ext>
              </c:extLst>
            </c:dLbl>
            <c:dLbl>
              <c:idx val="45"/>
              <c:layout>
                <c:manualLayout>
                  <c:x val="-1.4662756598240469E-3"/>
                  <c:y val="2.0202020202020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CC-4EF0-A356-ECF712A86DDF}"/>
                </c:ext>
              </c:extLst>
            </c:dLbl>
            <c:dLbl>
              <c:idx val="46"/>
              <c:layout>
                <c:manualLayout>
                  <c:x val="-2.1990522027288441E-2"/>
                  <c:y val="-2.0201965600090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CC-4EF0-A356-ECF712A86DDF}"/>
                </c:ext>
              </c:extLst>
            </c:dLbl>
            <c:dLbl>
              <c:idx val="47"/>
              <c:layout>
                <c:manualLayout>
                  <c:x val="-2.1506429017468406E-16"/>
                  <c:y val="-6.05304180443559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1CC-4EF0-A356-ECF712A86DDF}"/>
                </c:ext>
              </c:extLst>
            </c:dLbl>
            <c:dLbl>
              <c:idx val="4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1CC-4EF0-A356-ECF712A86DDF}"/>
                </c:ext>
              </c:extLst>
            </c:dLbl>
            <c:dLbl>
              <c:idx val="49"/>
              <c:layout>
                <c:manualLayout>
                  <c:x val="-2.7851659903474883E-2"/>
                  <c:y val="-2.8240079468547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1CC-4EF0-A356-ECF712A86DDF}"/>
                </c:ext>
              </c:extLst>
            </c:dLbl>
            <c:dLbl>
              <c:idx val="50"/>
              <c:layout>
                <c:manualLayout>
                  <c:x val="-1.3194313216373215E-2"/>
                  <c:y val="-2.4229766872757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1CC-4EF0-A356-ECF712A86DDF}"/>
                </c:ext>
              </c:extLst>
            </c:dLbl>
            <c:dLbl>
              <c:idx val="5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1CC-4EF0-A356-ECF712A86DDF}"/>
                </c:ext>
              </c:extLst>
            </c:dLbl>
            <c:dLbl>
              <c:idx val="53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4.2013011304527385E-2"/>
                      <c:h val="6.654047379946062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C1CC-4EF0-A356-ECF712A86DDF}"/>
                </c:ext>
              </c:extLst>
            </c:dLbl>
            <c:dLbl>
              <c:idx val="54"/>
              <c:layout>
                <c:manualLayout>
                  <c:x val="-2.7821190338794873E-2"/>
                  <c:y val="-1.61475017065334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1CC-4EF0-A356-ECF712A86DDF}"/>
                </c:ext>
              </c:extLst>
            </c:dLbl>
            <c:dLbl>
              <c:idx val="5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1CC-4EF0-A356-ECF712A86D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Construction!$T$3:$U$58</c:f>
              <c:multiLvlStrCache>
                <c:ptCount val="5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1</c:v>
                  </c:pt>
                  <c:pt idx="29">
                    <c:v>2</c:v>
                  </c:pt>
                  <c:pt idx="30">
                    <c:v>3</c:v>
                  </c:pt>
                  <c:pt idx="31">
                    <c:v>4</c:v>
                  </c:pt>
                  <c:pt idx="32">
                    <c:v>1</c:v>
                  </c:pt>
                  <c:pt idx="33">
                    <c:v>2</c:v>
                  </c:pt>
                  <c:pt idx="34">
                    <c:v>3</c:v>
                  </c:pt>
                  <c:pt idx="35">
                    <c:v>4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1</c:v>
                  </c:pt>
                  <c:pt idx="41">
                    <c:v>2</c:v>
                  </c:pt>
                  <c:pt idx="42">
                    <c:v>3</c:v>
                  </c:pt>
                  <c:pt idx="43">
                    <c:v>4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1</c:v>
                  </c:pt>
                  <c:pt idx="49">
                    <c:v>2</c:v>
                  </c:pt>
                  <c:pt idx="50">
                    <c:v>3</c:v>
                  </c:pt>
                  <c:pt idx="51">
                    <c:v>4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Construction!$V$3:$V$58</c:f>
              <c:numCache>
                <c:formatCode>0</c:formatCode>
                <c:ptCount val="56"/>
                <c:pt idx="0">
                  <c:v>222.53333333333333</c:v>
                </c:pt>
                <c:pt idx="1">
                  <c:v>302.5</c:v>
                </c:pt>
                <c:pt idx="2">
                  <c:v>330.86666666666667</c:v>
                </c:pt>
                <c:pt idx="3">
                  <c:v>292.2</c:v>
                </c:pt>
                <c:pt idx="4">
                  <c:v>220.63333333333333</c:v>
                </c:pt>
                <c:pt idx="5">
                  <c:v>298</c:v>
                </c:pt>
                <c:pt idx="6">
                  <c:v>326.36666666666667</c:v>
                </c:pt>
                <c:pt idx="7">
                  <c:v>300.06666666666666</c:v>
                </c:pt>
                <c:pt idx="8">
                  <c:v>235.63333333333335</c:v>
                </c:pt>
                <c:pt idx="9">
                  <c:v>304.33333333333331</c:v>
                </c:pt>
                <c:pt idx="10">
                  <c:v>335.40000000000003</c:v>
                </c:pt>
                <c:pt idx="11">
                  <c:v>302.09999999999997</c:v>
                </c:pt>
                <c:pt idx="12">
                  <c:v>235.79999999999998</c:v>
                </c:pt>
                <c:pt idx="13">
                  <c:v>303.13333333333333</c:v>
                </c:pt>
                <c:pt idx="14">
                  <c:v>335.46666666666664</c:v>
                </c:pt>
                <c:pt idx="15">
                  <c:v>296.53333333333336</c:v>
                </c:pt>
                <c:pt idx="16">
                  <c:v>233.10000000000002</c:v>
                </c:pt>
                <c:pt idx="17">
                  <c:v>306.26666666666665</c:v>
                </c:pt>
                <c:pt idx="18">
                  <c:v>335.26666666666665</c:v>
                </c:pt>
                <c:pt idx="19">
                  <c:v>303.09999999999997</c:v>
                </c:pt>
                <c:pt idx="20">
                  <c:v>243.9</c:v>
                </c:pt>
                <c:pt idx="21">
                  <c:v>324.33333333333331</c:v>
                </c:pt>
                <c:pt idx="22">
                  <c:v>348.8</c:v>
                </c:pt>
                <c:pt idx="23">
                  <c:v>321.90000000000003</c:v>
                </c:pt>
                <c:pt idx="24">
                  <c:v>255</c:v>
                </c:pt>
                <c:pt idx="25">
                  <c:v>336.46666666666664</c:v>
                </c:pt>
                <c:pt idx="26">
                  <c:v>360.13333333333338</c:v>
                </c:pt>
                <c:pt idx="27">
                  <c:v>325.5</c:v>
                </c:pt>
                <c:pt idx="28">
                  <c:v>264.4666666666667</c:v>
                </c:pt>
                <c:pt idx="29">
                  <c:v>341.76666666666665</c:v>
                </c:pt>
                <c:pt idx="30">
                  <c:v>368.5333333333333</c:v>
                </c:pt>
                <c:pt idx="31">
                  <c:v>336.2</c:v>
                </c:pt>
                <c:pt idx="32">
                  <c:v>273.43333333333334</c:v>
                </c:pt>
                <c:pt idx="33">
                  <c:v>356.86666666666673</c:v>
                </c:pt>
                <c:pt idx="34">
                  <c:v>385.26666666666671</c:v>
                </c:pt>
                <c:pt idx="35">
                  <c:v>349.3</c:v>
                </c:pt>
                <c:pt idx="36">
                  <c:v>286.3</c:v>
                </c:pt>
                <c:pt idx="37">
                  <c:v>362.7</c:v>
                </c:pt>
                <c:pt idx="38">
                  <c:v>388.0333333333333</c:v>
                </c:pt>
                <c:pt idx="39">
                  <c:v>357.20000000000005</c:v>
                </c:pt>
                <c:pt idx="40">
                  <c:v>300.63333333333338</c:v>
                </c:pt>
                <c:pt idx="41">
                  <c:v>353</c:v>
                </c:pt>
                <c:pt idx="42">
                  <c:v>379.13333333333338</c:v>
                </c:pt>
                <c:pt idx="43">
                  <c:v>351.36666666666662</c:v>
                </c:pt>
                <c:pt idx="44">
                  <c:v>287.63333333333333</c:v>
                </c:pt>
                <c:pt idx="45">
                  <c:v>358.90000000000003</c:v>
                </c:pt>
                <c:pt idx="46">
                  <c:v>373.33333333333331</c:v>
                </c:pt>
                <c:pt idx="47">
                  <c:v>348.36666666666662</c:v>
                </c:pt>
                <c:pt idx="48">
                  <c:v>295.66666666666669</c:v>
                </c:pt>
                <c:pt idx="49">
                  <c:v>367.93333333333334</c:v>
                </c:pt>
                <c:pt idx="50">
                  <c:v>385.3</c:v>
                </c:pt>
                <c:pt idx="51">
                  <c:v>354.8</c:v>
                </c:pt>
                <c:pt idx="52">
                  <c:v>306.7</c:v>
                </c:pt>
                <c:pt idx="53">
                  <c:v>383</c:v>
                </c:pt>
                <c:pt idx="54">
                  <c:v>406.93333333333334</c:v>
                </c:pt>
                <c:pt idx="55">
                  <c:v>382.43333333333334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C1CC-4EF0-A356-ECF712A86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6331616"/>
        <c:axId val="636331944"/>
      </c:lineChart>
      <c:catAx>
        <c:axId val="63633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331944"/>
        <c:crosses val="autoZero"/>
        <c:auto val="1"/>
        <c:lblAlgn val="ctr"/>
        <c:lblOffset val="100"/>
        <c:noMultiLvlLbl val="0"/>
      </c:catAx>
      <c:valAx>
        <c:axId val="636331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33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Value of Public Construction Put in Place for Highways, Streets and Bridges - Not Seasonally Adjusted (Millions of Dollars)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8524457250275976E-2"/>
          <c:y val="0.1372727272727273"/>
          <c:w val="0.92533862405565237"/>
          <c:h val="0.7473705559532331"/>
        </c:manualLayout>
      </c:layout>
      <c:lineChart>
        <c:grouping val="standard"/>
        <c:varyColors val="0"/>
        <c:ser>
          <c:idx val="2"/>
          <c:order val="0"/>
          <c:tx>
            <c:strRef>
              <c:f>Monthly_Highway!$P$4</c:f>
              <c:strCache>
                <c:ptCount val="1"/>
                <c:pt idx="0">
                  <c:v>Value of Construction Put in Place (Millions of Dollars)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Lbls>
            <c:dLbl>
              <c:idx val="33"/>
              <c:layout>
                <c:manualLayout>
                  <c:x val="-5.5765198240888894E-2"/>
                  <c:y val="-9.1040456212248683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50-41FA-A727-FA68B72FA250}"/>
                </c:ext>
              </c:extLst>
            </c:dLbl>
            <c:dLbl>
              <c:idx val="37"/>
              <c:layout>
                <c:manualLayout>
                  <c:x val="-8.3647797361333182E-2"/>
                  <c:y val="-0.10520230495637625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50-41FA-A727-FA68B72FA250}"/>
                </c:ext>
              </c:extLst>
            </c:dLbl>
            <c:dLbl>
              <c:idx val="38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50-41FA-A727-FA68B72FA250}"/>
                </c:ext>
              </c:extLst>
            </c:dLbl>
            <c:dLbl>
              <c:idx val="39"/>
              <c:layout>
                <c:manualLayout>
                  <c:x val="-4.8427672156561422E-2"/>
                  <c:y val="2.0231212491610744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50-41FA-A727-FA68B72FA250}"/>
                </c:ext>
              </c:extLst>
            </c:dLbl>
            <c:dLbl>
              <c:idx val="40"/>
              <c:layout>
                <c:manualLayout>
                  <c:x val="-1.174004173492417E-2"/>
                  <c:y val="-4.653178873070487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000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050-41FA-A727-FA68B72FA250}"/>
                </c:ext>
              </c:extLst>
            </c:dLbl>
            <c:dLbl>
              <c:idx val="41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00" b="0" i="0" u="none" strike="noStrike" baseline="0">
                      <a:solidFill>
                        <a:srgbClr val="333333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50-41FA-A727-FA68B72FA250}"/>
                </c:ext>
              </c:extLst>
            </c:dLbl>
            <c:dLbl>
              <c:idx val="44"/>
              <c:layout>
                <c:manualLayout>
                  <c:x val="0"/>
                  <c:y val="2.2198196686509904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50-41FA-A727-FA68B72FA250}"/>
                </c:ext>
              </c:extLst>
            </c:dLbl>
            <c:dLbl>
              <c:idx val="45"/>
              <c:layout>
                <c:manualLayout>
                  <c:x val="0"/>
                  <c:y val="-1.2108107283550934E-2"/>
                </c:manualLayout>
              </c:layout>
              <c:spPr>
                <a:noFill/>
                <a:ln w="25400">
                  <a:noFill/>
                </a:ln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50-41FA-A727-FA68B72FA250}"/>
                </c:ext>
              </c:extLst>
            </c:dLbl>
            <c:dLbl>
              <c:idx val="46"/>
              <c:layout>
                <c:manualLayout>
                  <c:x val="-2.9281044304986854E-2"/>
                  <c:y val="-1.6144143044734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50-41FA-A727-FA68B72FA250}"/>
                </c:ext>
              </c:extLst>
            </c:dLbl>
            <c:dLbl>
              <c:idx val="47"/>
              <c:layout>
                <c:manualLayout>
                  <c:x val="-7.3349630427599387E-3"/>
                  <c:y val="2.2222222222222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50-41FA-A727-FA68B72FA250}"/>
                </c:ext>
              </c:extLst>
            </c:dLbl>
            <c:dLbl>
              <c:idx val="48"/>
              <c:layout>
                <c:manualLayout>
                  <c:x val="-1.0757821520775543E-16"/>
                  <c:y val="2.02020202020202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050-41FA-A727-FA68B72FA250}"/>
                </c:ext>
              </c:extLst>
            </c:dLbl>
            <c:dLbl>
              <c:idx val="49"/>
              <c:layout>
                <c:manualLayout>
                  <c:x val="-1.0757821520775543E-16"/>
                  <c:y val="-1.2121212121212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050-41FA-A727-FA68B72FA250}"/>
                </c:ext>
              </c:extLst>
            </c:dLbl>
            <c:dLbl>
              <c:idx val="50"/>
              <c:layout>
                <c:manualLayout>
                  <c:x val="-5.8679704342079727E-3"/>
                  <c:y val="-1.414141414141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050-41FA-A727-FA68B72FA250}"/>
                </c:ext>
              </c:extLst>
            </c:dLbl>
            <c:dLbl>
              <c:idx val="53"/>
              <c:layout>
                <c:manualLayout>
                  <c:x val="0"/>
                  <c:y val="1.4141414141414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050-41FA-A727-FA68B72FA250}"/>
                </c:ext>
              </c:extLst>
            </c:dLbl>
            <c:dLbl>
              <c:idx val="54"/>
              <c:layout>
                <c:manualLayout>
                  <c:x val="-2.933985217103954E-2"/>
                  <c:y val="-1.0101010101010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050-41FA-A727-FA68B72FA250}"/>
                </c:ext>
              </c:extLst>
            </c:dLbl>
            <c:dLbl>
              <c:idx val="55"/>
              <c:layout>
                <c:manualLayout>
                  <c:x val="0"/>
                  <c:y val="-1.2121212121212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050-41FA-A727-FA68B72FA25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multiLvlStrRef>
              <c:f>Monthly_Highway!$P$6:$Q$61</c:f>
              <c:multiLvlStrCache>
                <c:ptCount val="56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1</c:v>
                  </c:pt>
                  <c:pt idx="29">
                    <c:v>2</c:v>
                  </c:pt>
                  <c:pt idx="30">
                    <c:v>3</c:v>
                  </c:pt>
                  <c:pt idx="31">
                    <c:v>4</c:v>
                  </c:pt>
                  <c:pt idx="32">
                    <c:v>1</c:v>
                  </c:pt>
                  <c:pt idx="33">
                    <c:v>2</c:v>
                  </c:pt>
                  <c:pt idx="34">
                    <c:v>3</c:v>
                  </c:pt>
                  <c:pt idx="35">
                    <c:v>4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1</c:v>
                  </c:pt>
                  <c:pt idx="41">
                    <c:v>2</c:v>
                  </c:pt>
                  <c:pt idx="42">
                    <c:v>3</c:v>
                  </c:pt>
                  <c:pt idx="43">
                    <c:v>4</c:v>
                  </c:pt>
                  <c:pt idx="44">
                    <c:v>1</c:v>
                  </c:pt>
                  <c:pt idx="45">
                    <c:v>2</c:v>
                  </c:pt>
                  <c:pt idx="46">
                    <c:v>3</c:v>
                  </c:pt>
                  <c:pt idx="47">
                    <c:v>4</c:v>
                  </c:pt>
                  <c:pt idx="48">
                    <c:v>1</c:v>
                  </c:pt>
                  <c:pt idx="49">
                    <c:v>2</c:v>
                  </c:pt>
                  <c:pt idx="50">
                    <c:v>3</c:v>
                  </c:pt>
                  <c:pt idx="51">
                    <c:v>4</c:v>
                  </c:pt>
                  <c:pt idx="52">
                    <c:v>1</c:v>
                  </c:pt>
                  <c:pt idx="53">
                    <c:v>2</c:v>
                  </c:pt>
                  <c:pt idx="54">
                    <c:v>3</c:v>
                  </c:pt>
                  <c:pt idx="55">
                    <c:v>4</c:v>
                  </c:pt>
                </c:lvl>
                <c:lvl>
                  <c:pt idx="0">
                    <c:v>2010</c:v>
                  </c:pt>
                  <c:pt idx="4">
                    <c:v>2011</c:v>
                  </c:pt>
                  <c:pt idx="8">
                    <c:v>2012</c:v>
                  </c:pt>
                  <c:pt idx="12">
                    <c:v>2013</c:v>
                  </c:pt>
                  <c:pt idx="16">
                    <c:v>2014</c:v>
                  </c:pt>
                  <c:pt idx="20">
                    <c:v>2015</c:v>
                  </c:pt>
                  <c:pt idx="24">
                    <c:v>2016</c:v>
                  </c:pt>
                  <c:pt idx="28">
                    <c:v>2017</c:v>
                  </c:pt>
                  <c:pt idx="32">
                    <c:v>2018</c:v>
                  </c:pt>
                  <c:pt idx="36">
                    <c:v>2019</c:v>
                  </c:pt>
                  <c:pt idx="40">
                    <c:v>2020</c:v>
                  </c:pt>
                  <c:pt idx="44">
                    <c:v>2021</c:v>
                  </c:pt>
                  <c:pt idx="48">
                    <c:v>2022</c:v>
                  </c:pt>
                  <c:pt idx="52">
                    <c:v>2023</c:v>
                  </c:pt>
                </c:lvl>
              </c:multiLvlStrCache>
            </c:multiLvlStrRef>
          </c:cat>
          <c:val>
            <c:numRef>
              <c:f>Monthly_Highway!$R$6:$R$61</c:f>
              <c:numCache>
                <c:formatCode>#,##0;;;@</c:formatCode>
                <c:ptCount val="56"/>
                <c:pt idx="0">
                  <c:v>11920</c:v>
                </c:pt>
                <c:pt idx="1">
                  <c:v>21219</c:v>
                </c:pt>
                <c:pt idx="2">
                  <c:v>27921</c:v>
                </c:pt>
                <c:pt idx="3">
                  <c:v>21356</c:v>
                </c:pt>
                <c:pt idx="4">
                  <c:v>11971</c:v>
                </c:pt>
                <c:pt idx="5">
                  <c:v>19418</c:v>
                </c:pt>
                <c:pt idx="6">
                  <c:v>26774</c:v>
                </c:pt>
                <c:pt idx="7">
                  <c:v>21124</c:v>
                </c:pt>
                <c:pt idx="8">
                  <c:v>12118</c:v>
                </c:pt>
                <c:pt idx="9">
                  <c:v>21676</c:v>
                </c:pt>
                <c:pt idx="10">
                  <c:v>27126</c:v>
                </c:pt>
                <c:pt idx="11">
                  <c:v>19473</c:v>
                </c:pt>
                <c:pt idx="12">
                  <c:v>11545</c:v>
                </c:pt>
                <c:pt idx="13">
                  <c:v>21012</c:v>
                </c:pt>
                <c:pt idx="14">
                  <c:v>28243</c:v>
                </c:pt>
                <c:pt idx="15">
                  <c:v>20452</c:v>
                </c:pt>
                <c:pt idx="16">
                  <c:v>12262</c:v>
                </c:pt>
                <c:pt idx="17">
                  <c:v>21285</c:v>
                </c:pt>
                <c:pt idx="18">
                  <c:v>28796</c:v>
                </c:pt>
                <c:pt idx="19">
                  <c:v>22145</c:v>
                </c:pt>
                <c:pt idx="20">
                  <c:v>12767</c:v>
                </c:pt>
                <c:pt idx="21">
                  <c:v>23612</c:v>
                </c:pt>
                <c:pt idx="22">
                  <c:v>31727</c:v>
                </c:pt>
                <c:pt idx="23">
                  <c:v>23244</c:v>
                </c:pt>
                <c:pt idx="24">
                  <c:v>14701</c:v>
                </c:pt>
                <c:pt idx="25">
                  <c:v>23526</c:v>
                </c:pt>
                <c:pt idx="26">
                  <c:v>30895</c:v>
                </c:pt>
                <c:pt idx="27">
                  <c:v>23848</c:v>
                </c:pt>
                <c:pt idx="28">
                  <c:v>14039</c:v>
                </c:pt>
                <c:pt idx="29">
                  <c:v>23267</c:v>
                </c:pt>
                <c:pt idx="30">
                  <c:v>30072</c:v>
                </c:pt>
                <c:pt idx="31">
                  <c:v>22022</c:v>
                </c:pt>
                <c:pt idx="32">
                  <c:v>13515</c:v>
                </c:pt>
                <c:pt idx="33">
                  <c:v>24108</c:v>
                </c:pt>
                <c:pt idx="34">
                  <c:v>31641</c:v>
                </c:pt>
                <c:pt idx="35">
                  <c:v>22156</c:v>
                </c:pt>
                <c:pt idx="36">
                  <c:v>15283</c:v>
                </c:pt>
                <c:pt idx="37">
                  <c:v>27936</c:v>
                </c:pt>
                <c:pt idx="38">
                  <c:v>33196</c:v>
                </c:pt>
                <c:pt idx="39">
                  <c:v>22523</c:v>
                </c:pt>
                <c:pt idx="40">
                  <c:v>16414</c:v>
                </c:pt>
                <c:pt idx="41">
                  <c:v>27580</c:v>
                </c:pt>
                <c:pt idx="42">
                  <c:v>33171</c:v>
                </c:pt>
                <c:pt idx="43">
                  <c:v>24794</c:v>
                </c:pt>
                <c:pt idx="44">
                  <c:v>15971</c:v>
                </c:pt>
                <c:pt idx="45">
                  <c:v>27388</c:v>
                </c:pt>
                <c:pt idx="46">
                  <c:v>34419</c:v>
                </c:pt>
                <c:pt idx="47">
                  <c:v>25139</c:v>
                </c:pt>
                <c:pt idx="48">
                  <c:v>17032</c:v>
                </c:pt>
                <c:pt idx="49">
                  <c:v>28915</c:v>
                </c:pt>
                <c:pt idx="50">
                  <c:v>38966</c:v>
                </c:pt>
                <c:pt idx="51">
                  <c:v>28368</c:v>
                </c:pt>
                <c:pt idx="52">
                  <c:v>19519</c:v>
                </c:pt>
                <c:pt idx="53">
                  <c:v>34364</c:v>
                </c:pt>
                <c:pt idx="54">
                  <c:v>44853</c:v>
                </c:pt>
                <c:pt idx="55">
                  <c:v>35052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6050-41FA-A727-FA68B72FA2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86482856"/>
        <c:axId val="1"/>
      </c:lineChart>
      <c:catAx>
        <c:axId val="586482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en-US"/>
                  <a:t>Year and Quarter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;;@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86482856"/>
        <c:crosses val="autoZero"/>
        <c:crossBetween val="between"/>
        <c:majorUnit val="20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Average # of Bids on Federal-Aid Highway Projects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Bidders!$D$1</c:f>
              <c:strCache>
                <c:ptCount val="1"/>
                <c:pt idx="0">
                  <c:v>Avg_Bids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Bidders!$C$2:$C$29</c:f>
              <c:strCache>
                <c:ptCount val="28"/>
                <c:pt idx="0">
                  <c:v>2017 Q1</c:v>
                </c:pt>
                <c:pt idx="1">
                  <c:v>2017 Q2</c:v>
                </c:pt>
                <c:pt idx="2">
                  <c:v>2017 Q3</c:v>
                </c:pt>
                <c:pt idx="3">
                  <c:v>2017 Q4</c:v>
                </c:pt>
                <c:pt idx="4">
                  <c:v>2018 Q1</c:v>
                </c:pt>
                <c:pt idx="5">
                  <c:v>2018 Q2</c:v>
                </c:pt>
                <c:pt idx="6">
                  <c:v>2018 Q3</c:v>
                </c:pt>
                <c:pt idx="7">
                  <c:v>2018 Q4</c:v>
                </c:pt>
                <c:pt idx="8">
                  <c:v>2019 Q1</c:v>
                </c:pt>
                <c:pt idx="9">
                  <c:v>2019 Q2</c:v>
                </c:pt>
                <c:pt idx="10">
                  <c:v>2019 Q3</c:v>
                </c:pt>
                <c:pt idx="11">
                  <c:v>2019 Q4</c:v>
                </c:pt>
                <c:pt idx="12">
                  <c:v>2020 Q1</c:v>
                </c:pt>
                <c:pt idx="13">
                  <c:v>2020 Q2</c:v>
                </c:pt>
                <c:pt idx="14">
                  <c:v>2020 Q3</c:v>
                </c:pt>
                <c:pt idx="15">
                  <c:v>2020 Q4</c:v>
                </c:pt>
                <c:pt idx="16">
                  <c:v>2021 Q1</c:v>
                </c:pt>
                <c:pt idx="17">
                  <c:v>2021 Q2</c:v>
                </c:pt>
                <c:pt idx="18">
                  <c:v>2021 Q3</c:v>
                </c:pt>
                <c:pt idx="19">
                  <c:v>2021 Q4</c:v>
                </c:pt>
                <c:pt idx="20">
                  <c:v>2022 Q1</c:v>
                </c:pt>
                <c:pt idx="21">
                  <c:v>2022 Q2</c:v>
                </c:pt>
                <c:pt idx="22">
                  <c:v>2022 Q3</c:v>
                </c:pt>
                <c:pt idx="23">
                  <c:v>2022 Q4</c:v>
                </c:pt>
                <c:pt idx="24">
                  <c:v>2023 Q1</c:v>
                </c:pt>
                <c:pt idx="25">
                  <c:v>2023 Q2</c:v>
                </c:pt>
                <c:pt idx="26">
                  <c:v>2023 Q3</c:v>
                </c:pt>
                <c:pt idx="27">
                  <c:v>2023 Q4</c:v>
                </c:pt>
              </c:strCache>
            </c:strRef>
          </c:cat>
          <c:val>
            <c:numRef>
              <c:f>Bidders!$D$2:$D$29</c:f>
              <c:numCache>
                <c:formatCode>General</c:formatCode>
                <c:ptCount val="28"/>
                <c:pt idx="0">
                  <c:v>3.5452668829253899</c:v>
                </c:pt>
                <c:pt idx="1">
                  <c:v>3.45362095490434</c:v>
                </c:pt>
                <c:pt idx="2">
                  <c:v>3.7160633484162902</c:v>
                </c:pt>
                <c:pt idx="3">
                  <c:v>4.1162790697674403</c:v>
                </c:pt>
                <c:pt idx="4">
                  <c:v>3.8651835798212999</c:v>
                </c:pt>
                <c:pt idx="5">
                  <c:v>3.3681519775800299</c:v>
                </c:pt>
                <c:pt idx="6">
                  <c:v>3.5940219447597399</c:v>
                </c:pt>
                <c:pt idx="7">
                  <c:v>3.7238224330735301</c:v>
                </c:pt>
                <c:pt idx="8">
                  <c:v>3.11417469266306</c:v>
                </c:pt>
                <c:pt idx="9">
                  <c:v>3.0620985720085998</c:v>
                </c:pt>
                <c:pt idx="10">
                  <c:v>3.2909913713772201</c:v>
                </c:pt>
                <c:pt idx="11">
                  <c:v>3.4856957087126101</c:v>
                </c:pt>
                <c:pt idx="12">
                  <c:v>3.4363432900390301</c:v>
                </c:pt>
                <c:pt idx="13">
                  <c:v>3.5197840699060698</c:v>
                </c:pt>
                <c:pt idx="14">
                  <c:v>3.87836343531146</c:v>
                </c:pt>
                <c:pt idx="15">
                  <c:v>4.1632439958231799</c:v>
                </c:pt>
                <c:pt idx="16">
                  <c:v>3.8699532702486001</c:v>
                </c:pt>
                <c:pt idx="17">
                  <c:v>3.4277293628271801</c:v>
                </c:pt>
                <c:pt idx="18">
                  <c:v>3.4366643209007699</c:v>
                </c:pt>
                <c:pt idx="19">
                  <c:v>3.3295006570302199</c:v>
                </c:pt>
                <c:pt idx="20">
                  <c:v>3.1174260633901598</c:v>
                </c:pt>
                <c:pt idx="21">
                  <c:v>2.8399962297655299</c:v>
                </c:pt>
                <c:pt idx="22">
                  <c:v>2.9408992023205198</c:v>
                </c:pt>
                <c:pt idx="23">
                  <c:v>3.0621095185593501</c:v>
                </c:pt>
                <c:pt idx="24">
                  <c:v>2.99654743681804</c:v>
                </c:pt>
                <c:pt idx="25">
                  <c:v>2.8042221007539201</c:v>
                </c:pt>
                <c:pt idx="26">
                  <c:v>3.0989187024429299</c:v>
                </c:pt>
                <c:pt idx="27">
                  <c:v>3.14836039477873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55-473E-BEFE-6ACE9B487E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04635408"/>
        <c:axId val="804635768"/>
      </c:lineChart>
      <c:catAx>
        <c:axId val="804635408"/>
        <c:scaling>
          <c:orientation val="minMax"/>
        </c:scaling>
        <c:delete val="0"/>
        <c:axPos val="b"/>
        <c:numFmt formatCode="General" sourceLinked="1"/>
        <c:majorTickMark val="none"/>
        <c:minorTickMark val="in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4635768"/>
        <c:crosses val="autoZero"/>
        <c:auto val="1"/>
        <c:lblAlgn val="ctr"/>
        <c:lblOffset val="100"/>
        <c:tickLblSkip val="4"/>
        <c:tickMarkSkip val="1"/>
        <c:noMultiLvlLbl val="0"/>
      </c:catAx>
      <c:valAx>
        <c:axId val="8046357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4635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1197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5FB5D-E6BC-420B-B89A-A1C1609E1350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21127-3921-4409-8A99-41CF44393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21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DC8C1-5BFA-442E-9027-760685DF52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513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DC8C1-5BFA-442E-9027-760685DF52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936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Remar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A5725E9-AF04-46F4-8B98-AAD5BCA94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004" y="2811351"/>
            <a:ext cx="10709993" cy="62088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606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124DEA27-857E-4EE3-AAB2-DA938A9B3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506" y="644535"/>
            <a:ext cx="10709993" cy="620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F53A6C-CBDD-4868-A183-D87571A02D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070" y="1618240"/>
            <a:ext cx="5181600" cy="4351338"/>
          </a:xfrm>
        </p:spPr>
        <p:txBody>
          <a:bodyPr/>
          <a:lstStyle>
            <a:lvl2pPr marL="800100" indent="-342900">
              <a:buFont typeface="Wingdings" panose="05000000000000000000" pitchFamily="2" charset="2"/>
              <a:buChar char="§"/>
              <a:defRPr/>
            </a:lvl2pPr>
            <a:lvl3pPr marL="1257300" indent="-3429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584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62DDC-A8BB-4ED8-9D67-43A0E500F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21410"/>
            <a:ext cx="3932237" cy="424757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8C8CB63-2B34-48E7-9410-F70BF4A82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1003" y="574812"/>
            <a:ext cx="10709993" cy="620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D8E42B7-6FE0-4ECE-92A6-737332E6A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9689" y="1621410"/>
            <a:ext cx="6346810" cy="4351338"/>
          </a:xfrm>
        </p:spPr>
        <p:txBody>
          <a:bodyPr/>
          <a:lstStyle>
            <a:lvl2pPr marL="800100" indent="-3429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48244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10C1AE-F410-425D-946B-66A107B56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21410"/>
            <a:ext cx="6172200" cy="42396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114E3E1-C0A1-402F-84F5-9D6D02F707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506" y="644535"/>
            <a:ext cx="10709993" cy="620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B4492CC-E27C-46BC-87BF-6C7040C06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21410"/>
            <a:ext cx="3932237" cy="424757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9713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38200" y="1231900"/>
            <a:ext cx="10515600" cy="4927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276545" y="64359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34343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fld id="{6536BDB8-E27B-402F-8C8D-B29426C825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C4645E2-BC3D-4978-B3F8-C2650FB314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506" y="644535"/>
            <a:ext cx="10709993" cy="620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D1DFAF8-64D7-4E64-82B0-39B236FF24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4356" y="1577975"/>
            <a:ext cx="8523288" cy="4635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20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/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62DDC-A8BB-4ED8-9D67-43A0E500F07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621410"/>
            <a:ext cx="10519874" cy="424757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C8C8CB63-2B34-48E7-9410-F70BF4A82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506" y="644535"/>
            <a:ext cx="10709993" cy="620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70726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BE8D4-ED4F-49D3-B679-31DF71A2D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4A1991-2077-45D4-B642-5C72968B11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8891" y="1670050"/>
            <a:ext cx="10802083" cy="3987800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add Bullets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4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D746D-772E-4F09-BFFD-BD4CD2344D0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825625"/>
            <a:ext cx="10658231" cy="435133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6DA6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C6DA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b="1" dirty="0"/>
              <a:t>If content other than text needs to be inserted, please select from the icons below. See examples on the following slides.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2C4645E2-BC3D-4978-B3F8-C2650FB314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506" y="644535"/>
            <a:ext cx="10709993" cy="620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04271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306D3-3D14-49F0-AA71-2EE8E4934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 marL="800100" indent="-3429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B2FFB9-4D51-4095-9CBE-F3637F426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2pPr marL="800100" indent="-3429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307429B-33AE-40F1-AE6B-1ED99FDC90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506" y="644535"/>
            <a:ext cx="10709993" cy="620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9379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306D3-3D14-49F0-AA71-2EE8E4934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529547" cy="1924073"/>
          </a:xfrm>
        </p:spPr>
        <p:txBody>
          <a:bodyPr/>
          <a:lstStyle>
            <a:lvl2pPr marL="800100" indent="-3429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307429B-33AE-40F1-AE6B-1ED99FDC90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507" y="644535"/>
            <a:ext cx="5971238" cy="620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17EDEE-C29D-4EE2-9CCB-49D2B52CEA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93125" y="0"/>
            <a:ext cx="3698875" cy="63166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3F3CA3-551F-455C-B823-FD13D63A40A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9744" y="3930680"/>
            <a:ext cx="4099932" cy="21050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579382A7-4368-47CA-83D1-C28045FD42E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267815" y="3941720"/>
            <a:ext cx="4099932" cy="210505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</a:t>
            </a:r>
          </a:p>
        </p:txBody>
      </p:sp>
    </p:spTree>
    <p:extLst>
      <p:ext uri="{BB962C8B-B14F-4D97-AF65-F5344CB8AC3E}">
        <p14:creationId xmlns:p14="http://schemas.microsoft.com/office/powerpoint/2010/main" val="2888221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306D3-3D14-49F0-AA71-2EE8E49340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20514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307429B-33AE-40F1-AE6B-1ED99FDC90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507" y="644535"/>
            <a:ext cx="5971238" cy="620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17EDEE-C29D-4EE2-9CCB-49D2B52CEA8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93125" y="0"/>
            <a:ext cx="3698875" cy="63166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13F3CA3-551F-455C-B823-FD13D63A40A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207603" y="1947123"/>
            <a:ext cx="3140075" cy="17811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09D7F8DD-5BBB-4776-B7FE-6C4C68AE8345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198195" y="3930680"/>
            <a:ext cx="3140075" cy="17811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Insert Content</a:t>
            </a:r>
          </a:p>
        </p:txBody>
      </p:sp>
    </p:spTree>
    <p:extLst>
      <p:ext uri="{BB962C8B-B14F-4D97-AF65-F5344CB8AC3E}">
        <p14:creationId xmlns:p14="http://schemas.microsoft.com/office/powerpoint/2010/main" val="198744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E7C5F25-F2E7-4132-9568-CCFF4248D7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6506" y="644535"/>
            <a:ext cx="10709993" cy="620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A4892CE-4C95-4314-AA60-B3B4A0FE5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2pPr marL="800100" indent="-3429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6C7335E6-1B57-4A5C-A99C-5AEECB8CB6C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249988" y="1825625"/>
            <a:ext cx="5722053" cy="435133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96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6.sv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6917228B-275F-434F-BDB1-9386A8349CC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2164821"/>
            <a:ext cx="12192000" cy="234315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5E14717-336B-423D-BAB1-EDDD76B913F8}"/>
              </a:ext>
            </a:extLst>
          </p:cNvPr>
          <p:cNvGrpSpPr/>
          <p:nvPr userDrawn="1"/>
        </p:nvGrpSpPr>
        <p:grpSpPr>
          <a:xfrm>
            <a:off x="9600" y="6315537"/>
            <a:ext cx="12182399" cy="546792"/>
            <a:chOff x="0" y="6153776"/>
            <a:chExt cx="12192001" cy="708553"/>
          </a:xfrm>
        </p:grpSpPr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F6C3F203-DABD-4DA7-852B-0B7C36C36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01517" y="6536749"/>
              <a:ext cx="490483" cy="311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fld id="{F0772937-DAE7-445B-8489-980DDEB8A66D}" type="slidenum">
                <a:rPr lang="en-US" sz="200" smtClean="0">
                  <a:solidFill>
                    <a:schemeClr val="accent5">
                      <a:lumMod val="75000"/>
                    </a:schemeClr>
                  </a:solidFill>
                </a:rPr>
                <a:t>‹#›</a:t>
              </a:fld>
              <a:endParaRPr lang="en-US" sz="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2AB4E079-DF5C-46CC-8463-7582D30152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01517" y="6536749"/>
              <a:ext cx="490483" cy="311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fld id="{F0772937-DAE7-445B-8489-980DDEB8A66D}" type="slidenum">
                <a:rPr lang="en-US" sz="200" smtClean="0">
                  <a:solidFill>
                    <a:srgbClr val="003E7E"/>
                  </a:solidFill>
                </a:rPr>
                <a:t>‹#›</a:t>
              </a:fld>
              <a:endParaRPr lang="en-US" sz="200" dirty="0">
                <a:solidFill>
                  <a:srgbClr val="003E7E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F4256B3-FDFC-4ACB-AFF5-7D2C2532379E}"/>
                </a:ext>
              </a:extLst>
            </p:cNvPr>
            <p:cNvSpPr/>
            <p:nvPr userDrawn="1"/>
          </p:nvSpPr>
          <p:spPr>
            <a:xfrm>
              <a:off x="0" y="6153776"/>
              <a:ext cx="12192001" cy="708553"/>
            </a:xfrm>
            <a:prstGeom prst="rect">
              <a:avLst/>
            </a:prstGeom>
            <a:solidFill>
              <a:srgbClr val="1C6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</p:grpSp>
      <p:pic>
        <p:nvPicPr>
          <p:cNvPr id="24" name="Graphic 23">
            <a:extLst>
              <a:ext uri="{FF2B5EF4-FFF2-40B4-BE49-F238E27FC236}">
                <a16:creationId xmlns:a16="http://schemas.microsoft.com/office/drawing/2014/main" id="{8CAF5231-0FE3-4157-9E52-6565E162C4D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960" y="6355105"/>
            <a:ext cx="1085122" cy="425807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C5172050-05D6-4A59-B6CB-D97F57FCA9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879194" y="6580089"/>
            <a:ext cx="490483" cy="31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fld id="{F0772937-DAE7-445B-8489-980DDEB8A66D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741004" y="2811351"/>
            <a:ext cx="10709993" cy="620880"/>
          </a:xfrm>
          <a:prstGeom prst="rect">
            <a:avLst/>
          </a:prstGeom>
        </p:spPr>
        <p:txBody>
          <a:bodyPr vert="horz" lIns="91440" tIns="45720" rIns="91440" bIns="45720" rtlCol="0" anchor="b" anchorCtr="1"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62DFD2-A424-492B-83F3-400533C7485B}"/>
              </a:ext>
            </a:extLst>
          </p:cNvPr>
          <p:cNvSpPr txBox="1"/>
          <p:nvPr userDrawn="1"/>
        </p:nvSpPr>
        <p:spPr>
          <a:xfrm>
            <a:off x="9635702" y="6329227"/>
            <a:ext cx="2207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Transportation Policy Studies</a:t>
            </a:r>
          </a:p>
        </p:txBody>
      </p:sp>
    </p:spTree>
    <p:extLst>
      <p:ext uri="{BB962C8B-B14F-4D97-AF65-F5344CB8AC3E}">
        <p14:creationId xmlns:p14="http://schemas.microsoft.com/office/powerpoint/2010/main" val="156104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600" b="1" kern="1200" cap="all" baseline="0">
          <a:solidFill>
            <a:schemeClr val="accent1"/>
          </a:solidFill>
          <a:effectLst/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bg1"/>
        </a:buClr>
        <a:buSzPct val="25000"/>
        <a:buFont typeface="Arial"/>
        <a:buChar char="•"/>
        <a:defRPr sz="2000" b="1" kern="1200" baseline="0">
          <a:solidFill>
            <a:schemeClr val="accent5"/>
          </a:solidFill>
          <a:latin typeface="+mn-lt"/>
          <a:ea typeface="+mn-ea"/>
          <a:cs typeface="+mn-cs"/>
        </a:defRPr>
      </a:lvl1pPr>
      <a:lvl2pPr marL="274320" indent="-18288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6"/>
        </a:buClr>
        <a:buSzPct val="80000"/>
        <a:buFont typeface="Arial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6"/>
        </a:buClr>
        <a:buSzPct val="80000"/>
        <a:buFont typeface="Courier New"/>
        <a:buChar char="o"/>
        <a:defRPr sz="1400" kern="1200" baseline="0">
          <a:solidFill>
            <a:schemeClr val="accent1"/>
          </a:solidFill>
          <a:latin typeface="+mn-lt"/>
          <a:ea typeface="+mn-ea"/>
          <a:cs typeface="+mn-cs"/>
        </a:defRPr>
      </a:lvl3pPr>
      <a:lvl4pPr marL="640080" indent="-18288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6"/>
        </a:buClr>
        <a:buSzPct val="80000"/>
        <a:buFont typeface="Courier New"/>
        <a:buChar char="o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832104" indent="-192024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6"/>
        </a:buClr>
        <a:buSzPct val="80000"/>
        <a:buFont typeface="Courier New"/>
        <a:buChar char="o"/>
        <a:defRPr sz="1400" kern="1200" baseline="0">
          <a:solidFill>
            <a:schemeClr val="accent1"/>
          </a:solidFill>
          <a:latin typeface="+mn-lt"/>
          <a:ea typeface="+mn-ea"/>
          <a:cs typeface="+mn-cs"/>
        </a:defRPr>
      </a:lvl5pPr>
      <a:lvl6pPr marL="868680" indent="-2286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6"/>
        </a:buClr>
        <a:buSzPct val="80000"/>
        <a:buFont typeface="Courier New"/>
        <a:buChar char="o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FECBC-63C9-47AA-AC71-1D912F28E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9C31C9B-EE0E-4075-8EBB-FD4A41D44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506" y="644535"/>
            <a:ext cx="10709993" cy="620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A586165-29A9-4AE7-9635-C30E6750A4E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37403" y="1309247"/>
            <a:ext cx="1295226" cy="5322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FAE7F9A-B802-4FB0-93A0-3CBCCE09CD64}"/>
              </a:ext>
            </a:extLst>
          </p:cNvPr>
          <p:cNvGrpSpPr/>
          <p:nvPr userDrawn="1"/>
        </p:nvGrpSpPr>
        <p:grpSpPr>
          <a:xfrm>
            <a:off x="9600" y="6315537"/>
            <a:ext cx="12182399" cy="546792"/>
            <a:chOff x="0" y="6153776"/>
            <a:chExt cx="12192001" cy="708553"/>
          </a:xfrm>
        </p:grpSpPr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744B0ACB-9120-4240-8881-41B8C11F4B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01517" y="6536749"/>
              <a:ext cx="490483" cy="311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fld id="{F0772937-DAE7-445B-8489-980DDEB8A66D}" type="slidenum">
                <a:rPr lang="en-US" sz="200" smtClean="0">
                  <a:solidFill>
                    <a:schemeClr val="accent5">
                      <a:lumMod val="75000"/>
                    </a:schemeClr>
                  </a:solidFill>
                </a:rPr>
                <a:t>‹#›</a:t>
              </a:fld>
              <a:endParaRPr lang="en-US" sz="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4127F155-52F3-40DE-8B10-DE4870827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01517" y="6536749"/>
              <a:ext cx="490483" cy="311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fld id="{F0772937-DAE7-445B-8489-980DDEB8A66D}" type="slidenum">
                <a:rPr lang="en-US" sz="200" smtClean="0">
                  <a:solidFill>
                    <a:srgbClr val="003E7E"/>
                  </a:solidFill>
                </a:rPr>
                <a:t>‹#›</a:t>
              </a:fld>
              <a:endParaRPr lang="en-US" sz="200" dirty="0">
                <a:solidFill>
                  <a:srgbClr val="003E7E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608E61-EB6A-4DE1-BA2E-EA869E7CB36B}"/>
                </a:ext>
              </a:extLst>
            </p:cNvPr>
            <p:cNvSpPr/>
            <p:nvPr userDrawn="1"/>
          </p:nvSpPr>
          <p:spPr>
            <a:xfrm>
              <a:off x="0" y="6153776"/>
              <a:ext cx="12192001" cy="708553"/>
            </a:xfrm>
            <a:prstGeom prst="rect">
              <a:avLst/>
            </a:prstGeom>
            <a:solidFill>
              <a:srgbClr val="1C6D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DCFC2FF7-C81E-476C-9037-1AF32F78C9EF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0960" y="6355105"/>
            <a:ext cx="1085122" cy="425807"/>
          </a:xfrm>
          <a:prstGeom prst="rect">
            <a:avLst/>
          </a:prstGeom>
        </p:spPr>
      </p:pic>
      <p:sp>
        <p:nvSpPr>
          <p:cNvPr id="15" name="Rectangle 7">
            <a:extLst>
              <a:ext uri="{FF2B5EF4-FFF2-40B4-BE49-F238E27FC236}">
                <a16:creationId xmlns:a16="http://schemas.microsoft.com/office/drawing/2014/main" id="{68E335DE-14DE-48E1-9C33-45E76020561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879194" y="6580089"/>
            <a:ext cx="490483" cy="311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fld id="{F0772937-DAE7-445B-8489-980DDEB8A66D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602251-B9F1-4714-A993-9C42224CC566}"/>
              </a:ext>
            </a:extLst>
          </p:cNvPr>
          <p:cNvSpPr txBox="1"/>
          <p:nvPr userDrawn="1"/>
        </p:nvSpPr>
        <p:spPr>
          <a:xfrm>
            <a:off x="9635702" y="6329227"/>
            <a:ext cx="2207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Office of Transportation Policy Studies</a:t>
            </a:r>
          </a:p>
        </p:txBody>
      </p:sp>
    </p:spTree>
    <p:extLst>
      <p:ext uri="{BB962C8B-B14F-4D97-AF65-F5344CB8AC3E}">
        <p14:creationId xmlns:p14="http://schemas.microsoft.com/office/powerpoint/2010/main" val="1628803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rgbClr val="1E3A6B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C6DA6"/>
        </a:buClr>
        <a:buFont typeface="Arial" panose="020B0604020202020204" pitchFamily="34" charset="0"/>
        <a:buChar char="■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rgbClr val="1C6DA6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C6DA6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C6DA6"/>
        </a:buClr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C6DA6"/>
        </a:buClr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wa.dot.gov/policy/otps/nhcci/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fhwa.dot.gov/policy/otps/nhcci/narrative.cfm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census.gov/construction/c30/prexcel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bls.gov/ces/data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hwa.dot.gov/policy/otps/nhcci/" TargetMode="External"/><Relationship Id="rId2" Type="http://schemas.openxmlformats.org/officeDocument/2006/relationships/hyperlink" Target="mailto:NHCCI@dot.gov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www.fhwa.dot.gov/programadmin/pt2006q1.cf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hwa.dot.gov/policy/otps/nhcci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41F62-4380-4110-A03C-49915C6B3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NHCCI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55412A-619D-4FF8-8BC2-CEAD82FF3F0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548874"/>
            <a:ext cx="9144000" cy="77260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National Highway Construction Cost Index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A59E1E-1D74-4704-B5FB-E2E94958C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0" y="281853"/>
            <a:ext cx="2857500" cy="1123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030C8C-827E-40C6-84E8-9B74A021DBBD}"/>
              </a:ext>
            </a:extLst>
          </p:cNvPr>
          <p:cNvSpPr txBox="1"/>
          <p:nvPr/>
        </p:nvSpPr>
        <p:spPr>
          <a:xfrm>
            <a:off x="1524000" y="5019779"/>
            <a:ext cx="6965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POC: Thor Dodson, Economist, PhD     thor.dodson@dot.gov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Transportation Policy and Strategy Analysis Team,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Office of Transportation Policy Studies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46F7B4-E346-A0D4-8F73-98C6A9250CED}"/>
              </a:ext>
            </a:extLst>
          </p:cNvPr>
          <p:cNvSpPr txBox="1"/>
          <p:nvPr/>
        </p:nvSpPr>
        <p:spPr>
          <a:xfrm>
            <a:off x="1524000" y="5903920"/>
            <a:ext cx="481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https://www.fhwa.dot.gov/policy/otps/nhcci/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370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3625B4-8884-E1D5-B468-8DB5CCFE3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4" y="1243013"/>
            <a:ext cx="2028825" cy="285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635E6A-3462-670B-5C11-2C8CCFFE7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337" y="1726610"/>
            <a:ext cx="7827509" cy="40257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76CAF6-0B14-1831-A916-509FA5C3E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7484" y="1528763"/>
            <a:ext cx="4151076" cy="460704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8BEEA371-2D3E-2FD5-3A97-81032FD05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506" y="644535"/>
            <a:ext cx="10709993" cy="62088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NHCCI Analysis and Narrative</a:t>
            </a:r>
            <a:endParaRPr lang="en-US" sz="4000" dirty="0">
              <a:solidFill>
                <a:srgbClr val="0070C0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834EC9-4A6F-A2F8-651D-0A8267FFD130}"/>
              </a:ext>
            </a:extLst>
          </p:cNvPr>
          <p:cNvCxnSpPr>
            <a:cxnSpLocks/>
          </p:cNvCxnSpPr>
          <p:nvPr/>
        </p:nvCxnSpPr>
        <p:spPr>
          <a:xfrm flipV="1">
            <a:off x="1737360" y="2485046"/>
            <a:ext cx="5437061" cy="1254443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E1A8FE-E175-556A-EB56-826F2AF1504D}"/>
              </a:ext>
            </a:extLst>
          </p:cNvPr>
          <p:cNvCxnSpPr>
            <a:cxnSpLocks/>
          </p:cNvCxnSpPr>
          <p:nvPr/>
        </p:nvCxnSpPr>
        <p:spPr>
          <a:xfrm>
            <a:off x="1737360" y="3820970"/>
            <a:ext cx="5437061" cy="59547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CF70FE6-5A59-8DA4-52A2-3A59177FB62B}"/>
              </a:ext>
            </a:extLst>
          </p:cNvPr>
          <p:cNvSpPr txBox="1"/>
          <p:nvPr/>
        </p:nvSpPr>
        <p:spPr>
          <a:xfrm>
            <a:off x="378822" y="5844133"/>
            <a:ext cx="6962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https://www.fhwa.dot.gov/policy/otps/nhcci/narrative.cfm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4417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3625B4-8884-E1D5-B468-8DB5CCFE3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4" y="1243013"/>
            <a:ext cx="2028825" cy="2857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E4DA33-FAFC-6C6F-FED2-CEF0604B3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728" y="339633"/>
            <a:ext cx="10006754" cy="582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81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3625B4-8884-E1D5-B468-8DB5CCFE3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4" y="1243013"/>
            <a:ext cx="2028825" cy="28575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6C89BB5-D187-FFB5-483F-33A72D998F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7602935"/>
              </p:ext>
            </p:extLst>
          </p:nvPr>
        </p:nvGraphicFramePr>
        <p:xfrm>
          <a:off x="108856" y="119743"/>
          <a:ext cx="11865429" cy="6072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A5C94F5-DF9A-0A70-7C9E-2B75AD1AD3DA}"/>
              </a:ext>
            </a:extLst>
          </p:cNvPr>
          <p:cNvSpPr txBox="1"/>
          <p:nvPr/>
        </p:nvSpPr>
        <p:spPr>
          <a:xfrm>
            <a:off x="9155430" y="5995851"/>
            <a:ext cx="281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FHWA and BLS</a:t>
            </a:r>
          </a:p>
        </p:txBody>
      </p:sp>
    </p:spTree>
    <p:extLst>
      <p:ext uri="{BB962C8B-B14F-4D97-AF65-F5344CB8AC3E}">
        <p14:creationId xmlns:p14="http://schemas.microsoft.com/office/powerpoint/2010/main" val="10067144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3625B4-8884-E1D5-B468-8DB5CCFE3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4" y="1243013"/>
            <a:ext cx="2028825" cy="285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5C94F5-DF9A-0A70-7C9E-2B75AD1AD3DA}"/>
              </a:ext>
            </a:extLst>
          </p:cNvPr>
          <p:cNvSpPr txBox="1"/>
          <p:nvPr/>
        </p:nvSpPr>
        <p:spPr>
          <a:xfrm>
            <a:off x="9155430" y="5995851"/>
            <a:ext cx="281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FHWA and BLS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D6ACC41-C23C-66C5-EB7B-0FAE3C13D9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8666569"/>
              </p:ext>
            </p:extLst>
          </p:nvPr>
        </p:nvGraphicFramePr>
        <p:xfrm>
          <a:off x="174171" y="152400"/>
          <a:ext cx="11832772" cy="5961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1430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AEC5E3-062D-439B-FFDA-C967DD3DD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71" y="1197020"/>
            <a:ext cx="11323531" cy="33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17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3625B4-8884-E1D5-B468-8DB5CCFE3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4" y="1243013"/>
            <a:ext cx="2028825" cy="285750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95DFBD9-E5E7-5926-667E-5B876BA39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092656"/>
              </p:ext>
            </p:extLst>
          </p:nvPr>
        </p:nvGraphicFramePr>
        <p:xfrm>
          <a:off x="283029" y="287776"/>
          <a:ext cx="11593285" cy="5799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863B920-5B03-FFDF-549C-33226EE999E5}"/>
              </a:ext>
            </a:extLst>
          </p:cNvPr>
          <p:cNvSpPr txBox="1"/>
          <p:nvPr/>
        </p:nvSpPr>
        <p:spPr>
          <a:xfrm>
            <a:off x="9155430" y="5995851"/>
            <a:ext cx="6846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>
                <a:hlinkClick r:id="rId4"/>
              </a:rPr>
              <a:t>US Census Bureau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207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3625B4-8884-E1D5-B468-8DB5CCFE3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4" y="1243013"/>
            <a:ext cx="2028825" cy="28575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F57B26F-CEFF-EB06-145B-40E1ACA94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516367"/>
              </p:ext>
            </p:extLst>
          </p:nvPr>
        </p:nvGraphicFramePr>
        <p:xfrm>
          <a:off x="326572" y="285750"/>
          <a:ext cx="11377748" cy="5710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41DA6D58-73AD-12B8-3AE9-34A2EF402E5C}"/>
              </a:ext>
            </a:extLst>
          </p:cNvPr>
          <p:cNvSpPr txBox="1"/>
          <p:nvPr/>
        </p:nvSpPr>
        <p:spPr>
          <a:xfrm>
            <a:off x="10226585" y="5995851"/>
            <a:ext cx="6846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 </a:t>
            </a:r>
            <a:r>
              <a:rPr lang="en-US" dirty="0">
                <a:hlinkClick r:id="rId4"/>
              </a:rPr>
              <a:t>BLS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755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3625B4-8884-E1D5-B468-8DB5CCFE3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4" y="1243013"/>
            <a:ext cx="2028825" cy="285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5C94F5-DF9A-0A70-7C9E-2B75AD1AD3DA}"/>
              </a:ext>
            </a:extLst>
          </p:cNvPr>
          <p:cNvSpPr txBox="1"/>
          <p:nvPr/>
        </p:nvSpPr>
        <p:spPr>
          <a:xfrm>
            <a:off x="9155430" y="5995851"/>
            <a:ext cx="2818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FHWA and BLS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370BE65-525E-2A78-98B8-4A59F744B2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180893"/>
              </p:ext>
            </p:extLst>
          </p:nvPr>
        </p:nvGraphicFramePr>
        <p:xfrm>
          <a:off x="825137" y="450057"/>
          <a:ext cx="10541725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2482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927605-034D-7831-E16B-DE738B2FD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Please reach out with any NHCCI related questions to </a:t>
            </a:r>
            <a:r>
              <a:rPr lang="en-US" dirty="0">
                <a:hlinkClick r:id="rId2"/>
              </a:rPr>
              <a:t>NHCCI@dot.gov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C4EFBF5-A89D-06E6-347F-22577A29B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962381-AAFB-6D1B-5BF4-5ADC975A8B59}"/>
              </a:ext>
            </a:extLst>
          </p:cNvPr>
          <p:cNvSpPr txBox="1"/>
          <p:nvPr/>
        </p:nvSpPr>
        <p:spPr>
          <a:xfrm>
            <a:off x="936171" y="4758522"/>
            <a:ext cx="6965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POC: Thor Dodson, Economist, PhD     thor.dodson@dot.gov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Transportation Policy and Strategy Analysis Team, 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Office of Transportation Policy Studies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7366AB-F4DB-6DFE-96E2-A6E822175725}"/>
              </a:ext>
            </a:extLst>
          </p:cNvPr>
          <p:cNvSpPr txBox="1"/>
          <p:nvPr/>
        </p:nvSpPr>
        <p:spPr>
          <a:xfrm>
            <a:off x="1481737" y="3105834"/>
            <a:ext cx="7528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NHCCI Homepage:</a:t>
            </a:r>
          </a:p>
          <a:p>
            <a:r>
              <a:rPr lang="en-US" dirty="0">
                <a:hlinkClick r:id="rId3"/>
              </a:rPr>
              <a:t>https://www.fhwa.dot.gov/policy/otps/nhcci/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22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58664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  <a:cs typeface="Estrangelo Edessa" panose="03080600000000000000" pitchFamily="66" charset="0"/>
              </a:rPr>
              <a:t>What is The NHCCI?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1999" y="1453018"/>
            <a:ext cx="11094027" cy="5137487"/>
          </a:xfrm>
          <a:noFill/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Is </a:t>
            </a:r>
            <a:r>
              <a:rPr lang="en-US" dirty="0"/>
              <a:t>an average cost index of a basket of components or goods and services for highway construction contracts across the United States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+mn-lt"/>
              </a:rPr>
              <a:t>The basket consists of winning bids for state DOTs highway construction projects.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Measures highway construction inflation, the purchasing power of a dollar highway investment</a:t>
            </a:r>
            <a:endParaRPr lang="en-US" sz="1800" dirty="0">
              <a:latin typeface="+mn-lt"/>
              <a:cs typeface="Estrangelo Edessa" panose="03080600000000000000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F1545F-AC85-46EC-B1F9-7E4ED99E9384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7FC82C7-E65F-4A30-9E98-9A739A224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6509713"/>
              </p:ext>
            </p:extLst>
          </p:nvPr>
        </p:nvGraphicFramePr>
        <p:xfrm>
          <a:off x="662304" y="3018772"/>
          <a:ext cx="5105400" cy="3066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ontent Placeholder 1"/>
          <p:cNvSpPr txBox="1">
            <a:spLocks/>
          </p:cNvSpPr>
          <p:nvPr/>
        </p:nvSpPr>
        <p:spPr>
          <a:xfrm>
            <a:off x="6145848" y="3194136"/>
            <a:ext cx="5105400" cy="3505200"/>
          </a:xfrm>
          <a:prstGeom prst="rect">
            <a:avLst/>
          </a:prstGeom>
          <a:noFill/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NHCCI replaced the old Bid-Price Index (BPI) , which was calculated using information submitted for Federal-aid construction contracts over $500,000. </a:t>
            </a:r>
            <a:r>
              <a:rPr lang="en-US" sz="1600" dirty="0">
                <a:hlinkClick r:id="rId4"/>
              </a:rPr>
              <a:t>https://www.fhwa.dot.gov/programadmin/pt2006q1.cfm</a:t>
            </a:r>
            <a:r>
              <a:rPr lang="en-US" sz="1600" dirty="0"/>
              <a:t> </a:t>
            </a:r>
          </a:p>
          <a:p>
            <a:pPr marL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Produced and released on the FHWA website quarterly with three months time lag</a:t>
            </a:r>
          </a:p>
          <a:p>
            <a:pPr marL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Different than PPI’s as includes cost of  transportation, profit, installation</a:t>
            </a:r>
          </a:p>
          <a:p>
            <a:pPr marL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  <a:cs typeface="Times New Roman" panose="02020603050405020304" pitchFamily="18" charset="0"/>
              </a:rPr>
              <a:t>Source data only covers Federal-aid projects</a:t>
            </a:r>
            <a:endParaRPr lang="en-US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CC4076-3133-47D6-AC9E-23F25D2BD281}"/>
              </a:ext>
            </a:extLst>
          </p:cNvPr>
          <p:cNvSpPr txBox="1"/>
          <p:nvPr/>
        </p:nvSpPr>
        <p:spPr>
          <a:xfrm>
            <a:off x="9738680" y="5962328"/>
            <a:ext cx="3241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Source:FHWA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33823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297512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  <a:cs typeface="Estrangelo Edessa" panose="03080600000000000000" pitchFamily="66" charset="0"/>
              </a:rPr>
              <a:t>Input Data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6492" y="1551321"/>
            <a:ext cx="11277600" cy="5371306"/>
          </a:xfrm>
          <a:noFill/>
        </p:spPr>
        <p:txBody>
          <a:bodyPr>
            <a:normAutofit/>
          </a:bodyPr>
          <a:lstStyle/>
          <a:p>
            <a:r>
              <a:rPr lang="en-US" altLang="zh-CN" dirty="0" err="1">
                <a:latin typeface="+mn-lt"/>
                <a:cs typeface="Times New Roman" panose="02020603050405020304" pitchFamily="18" charset="0"/>
              </a:rPr>
              <a:t>BidTabs</a:t>
            </a:r>
            <a:r>
              <a:rPr lang="en-US" altLang="zh-CN" dirty="0">
                <a:latin typeface="+mn-lt"/>
                <a:cs typeface="Times New Roman" panose="02020603050405020304" pitchFamily="18" charset="0"/>
              </a:rPr>
              <a:t> data is the primary input data</a:t>
            </a:r>
          </a:p>
          <a:p>
            <a:pPr lvl="1"/>
            <a:r>
              <a:rPr lang="en-US" altLang="zh-CN" sz="2000">
                <a:latin typeface="+mn-lt"/>
                <a:cs typeface="Times New Roman" panose="02020603050405020304" pitchFamily="18" charset="0"/>
              </a:rPr>
              <a:t>Contains State </a:t>
            </a:r>
            <a:r>
              <a:rPr lang="en-US" altLang="zh-CN" sz="2000" dirty="0">
                <a:latin typeface="+mn-lt"/>
                <a:cs typeface="Times New Roman" panose="02020603050405020304" pitchFamily="18" charset="0"/>
              </a:rPr>
              <a:t>names, pay-items and description, quantity, unit, price, and contract award date</a:t>
            </a:r>
          </a:p>
          <a:p>
            <a:pPr lvl="1"/>
            <a:endParaRPr lang="en-US" altLang="zh-CN" sz="2000" dirty="0">
              <a:latin typeface="+mn-lt"/>
              <a:cs typeface="Times New Roman" panose="02020603050405020304" pitchFamily="18" charset="0"/>
            </a:endParaRPr>
          </a:p>
          <a:p>
            <a:pPr lvl="1"/>
            <a:endParaRPr lang="en-US" altLang="zh-CN" sz="2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F1545F-AC85-46EC-B1F9-7E4ED99E9384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078631"/>
              </p:ext>
            </p:extLst>
          </p:nvPr>
        </p:nvGraphicFramePr>
        <p:xfrm>
          <a:off x="722741" y="2311961"/>
          <a:ext cx="6049817" cy="38500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639">
                  <a:extLst>
                    <a:ext uri="{9D8B030D-6E8A-4147-A177-3AD203B41FA5}">
                      <a16:colId xmlns:a16="http://schemas.microsoft.com/office/drawing/2014/main" val="2918829325"/>
                    </a:ext>
                  </a:extLst>
                </a:gridCol>
                <a:gridCol w="538336">
                  <a:extLst>
                    <a:ext uri="{9D8B030D-6E8A-4147-A177-3AD203B41FA5}">
                      <a16:colId xmlns:a16="http://schemas.microsoft.com/office/drawing/2014/main" val="2185964634"/>
                    </a:ext>
                  </a:extLst>
                </a:gridCol>
                <a:gridCol w="2018158">
                  <a:extLst>
                    <a:ext uri="{9D8B030D-6E8A-4147-A177-3AD203B41FA5}">
                      <a16:colId xmlns:a16="http://schemas.microsoft.com/office/drawing/2014/main" val="3807348492"/>
                    </a:ext>
                  </a:extLst>
                </a:gridCol>
                <a:gridCol w="553176">
                  <a:extLst>
                    <a:ext uri="{9D8B030D-6E8A-4147-A177-3AD203B41FA5}">
                      <a16:colId xmlns:a16="http://schemas.microsoft.com/office/drawing/2014/main" val="2792274073"/>
                    </a:ext>
                  </a:extLst>
                </a:gridCol>
                <a:gridCol w="385635">
                  <a:extLst>
                    <a:ext uri="{9D8B030D-6E8A-4147-A177-3AD203B41FA5}">
                      <a16:colId xmlns:a16="http://schemas.microsoft.com/office/drawing/2014/main" val="2138536676"/>
                    </a:ext>
                  </a:extLst>
                </a:gridCol>
                <a:gridCol w="407635">
                  <a:extLst>
                    <a:ext uri="{9D8B030D-6E8A-4147-A177-3AD203B41FA5}">
                      <a16:colId xmlns:a16="http://schemas.microsoft.com/office/drawing/2014/main" val="354929216"/>
                    </a:ext>
                  </a:extLst>
                </a:gridCol>
                <a:gridCol w="440634">
                  <a:extLst>
                    <a:ext uri="{9D8B030D-6E8A-4147-A177-3AD203B41FA5}">
                      <a16:colId xmlns:a16="http://schemas.microsoft.com/office/drawing/2014/main" val="2509757581"/>
                    </a:ext>
                  </a:extLst>
                </a:gridCol>
                <a:gridCol w="505984">
                  <a:extLst>
                    <a:ext uri="{9D8B030D-6E8A-4147-A177-3AD203B41FA5}">
                      <a16:colId xmlns:a16="http://schemas.microsoft.com/office/drawing/2014/main" val="3077433830"/>
                    </a:ext>
                  </a:extLst>
                </a:gridCol>
                <a:gridCol w="527984">
                  <a:extLst>
                    <a:ext uri="{9D8B030D-6E8A-4147-A177-3AD203B41FA5}">
                      <a16:colId xmlns:a16="http://schemas.microsoft.com/office/drawing/2014/main" val="1349190410"/>
                    </a:ext>
                  </a:extLst>
                </a:gridCol>
                <a:gridCol w="363636">
                  <a:extLst>
                    <a:ext uri="{9D8B030D-6E8A-4147-A177-3AD203B41FA5}">
                      <a16:colId xmlns:a16="http://schemas.microsoft.com/office/drawing/2014/main" val="3079217258"/>
                    </a:ext>
                  </a:extLst>
                </a:gridCol>
              </a:tblGrid>
              <a:tr h="278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PayItem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 Description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Quantity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Unit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Price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jobno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err="1">
                          <a:effectLst/>
                        </a:rPr>
                        <a:t>BidDate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 County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Category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14720856"/>
                  </a:ext>
                </a:extLst>
              </a:tr>
              <a:tr h="221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201A-002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CLEARING AND GRUBBING (MAX ALLOWABLE BID $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L.S.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60000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2.01E+10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7/27/2012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JEFFERSON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80670578"/>
                  </a:ext>
                </a:extLst>
              </a:tr>
              <a:tr h="2406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206A-050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REMOVAL OF OLD BRIDGE, PARTIAL, STATION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L.S.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57271.88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2.01E+10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7/27/2012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JEFFERSON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25641726"/>
                  </a:ext>
                </a:extLst>
              </a:tr>
              <a:tr h="221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206C-001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REMOVING CONCRETE PAVEMENT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110870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S.Y.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13.45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2.01E+10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7/27/2012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JEFFERSON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36718141"/>
                  </a:ext>
                </a:extLst>
              </a:tr>
              <a:tr h="221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206C-002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REMOVING CONCRETE SLOPE PAVING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689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S.Y.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19.49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2.01E+10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7/27/2012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JEFFERSON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67765179"/>
                  </a:ext>
                </a:extLst>
              </a:tr>
              <a:tr h="221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206C-013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REMOVING BRIDGE END SLAB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6041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S.Y.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34.1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2.01E+10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7/27/2012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JEFFERSON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73942554"/>
                  </a:ext>
                </a:extLst>
              </a:tr>
              <a:tr h="221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206D-001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REMOVING GUARDRAIL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16402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L.F.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1.42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2.01E+10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7/27/2012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JEFFERSON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95015036"/>
                  </a:ext>
                </a:extLst>
              </a:tr>
              <a:tr h="221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206D-010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REMOVING SAFETY BARRIER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4031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L.F.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32.88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2.01E+10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7/27/2012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JEFFERSON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04408560"/>
                  </a:ext>
                </a:extLst>
              </a:tr>
              <a:tr h="221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2.06E-06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REMOVING GUARDRAIL END ANCHOR (ALL TYPE)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150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EACH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141.67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2.01E+10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7/27/2012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JEFFERSON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37626715"/>
                  </a:ext>
                </a:extLst>
              </a:tr>
              <a:tr h="221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2.06E-39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REMOVING IMPACT ATTENUATORS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EACH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566.69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2.01E+10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7/27/2012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JEFFERSON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79144603"/>
                  </a:ext>
                </a:extLst>
              </a:tr>
              <a:tr h="221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210A-000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UNCLASSIFIED EXCAVATION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42514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CYIP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14.61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2.01E+10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7/27/2012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JEFFERSON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65351255"/>
                  </a:ext>
                </a:extLst>
              </a:tr>
              <a:tr h="2406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210D-001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BORROW EXCAVATION (LOOSE TRUCKBED MEASUREMENT)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2500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CYIP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24.36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2.01E+10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7/27/2012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JEFFERSON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54226669"/>
                  </a:ext>
                </a:extLst>
              </a:tr>
              <a:tr h="221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230A-000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ROADBED STATION ROADBED PROCESSING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STA.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462.8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2.01E+10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7/27/2012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JEFFERSON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48271912"/>
                  </a:ext>
                </a:extLst>
              </a:tr>
              <a:tr h="221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405A-000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TACK COAT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43618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GAL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3.66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2.01E+10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7/27/2012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JEFFERSON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78050059"/>
                  </a:ext>
                </a:extLst>
              </a:tr>
              <a:tr h="22174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407B-000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JOINT SEALANT FOR HOT MIX ASPHALT PAVEMENT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87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MILE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229.02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2.01E+10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7/27/2012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JEFFERSON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22040190"/>
                  </a:ext>
                </a:extLst>
              </a:tr>
            </a:tbl>
          </a:graphicData>
        </a:graphic>
      </p:graphicFrame>
      <p:sp>
        <p:nvSpPr>
          <p:cNvPr id="6" name="Content Placeholder 1"/>
          <p:cNvSpPr txBox="1">
            <a:spLocks/>
          </p:cNvSpPr>
          <p:nvPr/>
        </p:nvSpPr>
        <p:spPr>
          <a:xfrm>
            <a:off x="6864925" y="2547207"/>
            <a:ext cx="4969167" cy="4013281"/>
          </a:xfrm>
          <a:prstGeom prst="rect">
            <a:avLst/>
          </a:prstGeom>
          <a:noFill/>
        </p:spPr>
        <p:txBody>
          <a:bodyPr vert="horz">
            <a:normAutofit lnSpcReduction="1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zh-CN" sz="2200" dirty="0">
                <a:cs typeface="Times New Roman" panose="02020603050405020304" pitchFamily="18" charset="0"/>
              </a:rPr>
              <a:t>Purchased from Oman Systems, Inc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zh-CN" sz="2200" dirty="0">
                <a:cs typeface="Times New Roman" panose="02020603050405020304" pitchFamily="18" charset="0"/>
              </a:rPr>
              <a:t>Oman collects the data from State web-postings of winning bids on highway construction contracts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zh-CN" sz="2200" dirty="0">
                <a:cs typeface="Times New Roman" panose="02020603050405020304" pitchFamily="18" charset="0"/>
              </a:rPr>
              <a:t>Covers all states, except Hawaii, Alaska and DC</a:t>
            </a: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US" altLang="zh-CN" sz="2200" dirty="0"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altLang="zh-CN" sz="2200" dirty="0">
                <a:cs typeface="Times New Roman" panose="02020603050405020304" pitchFamily="18" charset="0"/>
              </a:rPr>
              <a:t>Some difficulties stem from inconsistent pay-item classification, both across and within States</a:t>
            </a:r>
          </a:p>
          <a:p>
            <a:pPr marL="393192" lvl="1" indent="0">
              <a:buFont typeface="Verdana"/>
              <a:buNone/>
            </a:pPr>
            <a:endParaRPr lang="en-US" altLang="zh-CN" sz="2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036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341493"/>
            <a:ext cx="10668000" cy="528796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en-US" altLang="zh-CN" sz="800" dirty="0"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zh-CN" sz="2600" dirty="0">
                <a:latin typeface="+mn-lt"/>
                <a:cs typeface="Times New Roman" panose="02020603050405020304" pitchFamily="18" charset="0"/>
              </a:rPr>
              <a:t>Calculated using chained fisher index formula </a:t>
            </a:r>
          </a:p>
          <a:p>
            <a:pPr lvl="1"/>
            <a:r>
              <a:rPr lang="en-US" sz="2200" dirty="0">
                <a:latin typeface="+mn-lt"/>
                <a:cs typeface="Times New Roman" pitchFamily="18" charset="0"/>
              </a:rPr>
              <a:t>A geometric mean of </a:t>
            </a:r>
            <a:r>
              <a:rPr lang="en-US" sz="2200" dirty="0" err="1">
                <a:latin typeface="+mn-lt"/>
                <a:cs typeface="Times New Roman" pitchFamily="18" charset="0"/>
              </a:rPr>
              <a:t>Laspeyres</a:t>
            </a:r>
            <a:r>
              <a:rPr lang="en-US" sz="2200" dirty="0">
                <a:latin typeface="+mn-lt"/>
                <a:cs typeface="Times New Roman" pitchFamily="18" charset="0"/>
              </a:rPr>
              <a:t> Index and </a:t>
            </a:r>
            <a:r>
              <a:rPr lang="en-US" sz="2200" dirty="0" err="1">
                <a:latin typeface="+mn-lt"/>
                <a:cs typeface="Times New Roman" pitchFamily="18" charset="0"/>
              </a:rPr>
              <a:t>Paasche</a:t>
            </a:r>
            <a:r>
              <a:rPr lang="en-US" sz="2200" dirty="0">
                <a:latin typeface="+mn-lt"/>
                <a:cs typeface="Times New Roman" pitchFamily="18" charset="0"/>
              </a:rPr>
              <a:t> Index</a:t>
            </a:r>
          </a:p>
          <a:p>
            <a:endParaRPr lang="en-US" altLang="zh-CN" sz="1900" dirty="0">
              <a:latin typeface="+mn-lt"/>
              <a:cs typeface="Times New Roman" panose="02020603050405020304" pitchFamily="18" charset="0"/>
            </a:endParaRPr>
          </a:p>
          <a:p>
            <a:pPr lvl="1"/>
            <a:endParaRPr lang="en-US" altLang="zh-CN" sz="1900" dirty="0">
              <a:latin typeface="+mn-lt"/>
              <a:cs typeface="Times New Roman" panose="02020603050405020304" pitchFamily="18" charset="0"/>
            </a:endParaRPr>
          </a:p>
          <a:p>
            <a:pPr lvl="1"/>
            <a:endParaRPr lang="en-US" altLang="zh-CN" sz="1900" dirty="0">
              <a:latin typeface="+mn-lt"/>
              <a:cs typeface="Times New Roman" panose="02020603050405020304" pitchFamily="18" charset="0"/>
            </a:endParaRPr>
          </a:p>
          <a:p>
            <a:pPr marL="393192" lvl="1" indent="0">
              <a:buNone/>
            </a:pPr>
            <a:endParaRPr lang="en-US" altLang="zh-CN" sz="1900" dirty="0">
              <a:latin typeface="+mn-lt"/>
              <a:cs typeface="Times New Roman" panose="02020603050405020304" pitchFamily="18" charset="0"/>
            </a:endParaRPr>
          </a:p>
          <a:p>
            <a:endParaRPr lang="en-US" sz="2400" dirty="0">
              <a:latin typeface="+mn-lt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en-US" sz="2400" dirty="0">
              <a:latin typeface="+mn-lt"/>
              <a:cs typeface="Times New Roman" panose="02020603050405020304" pitchFamily="18" charset="0"/>
            </a:endParaRPr>
          </a:p>
          <a:p>
            <a:endParaRPr lang="en-US" sz="800" dirty="0">
              <a:latin typeface="+mn-lt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en-US" sz="800" dirty="0">
              <a:latin typeface="+mn-lt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+mn-lt"/>
                <a:cs typeface="Times New Roman" panose="02020603050405020304" pitchFamily="18" charset="0"/>
              </a:rPr>
              <a:t>The value (quantity*price) of a pay item is used as a weighting factor</a:t>
            </a:r>
            <a:endParaRPr lang="en-US" sz="2500" dirty="0">
              <a:latin typeface="+mn-lt"/>
              <a:cs typeface="Estrangelo Edessa" panose="03080600000000000000" pitchFamily="66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defPPr>
              <a:defRPr lang="en-US"/>
            </a:defPPr>
            <a:lvl1pPr marL="0" algn="r" defTabSz="914400" rtl="0" eaLnBrk="1" latinLnBrk="0" hangingPunct="1">
              <a:defRPr kumimoji="0"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F1545F-AC85-46EC-B1F9-7E4ED99E938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How is NHCCI Calculated?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39259" t="44773" r="33703" b="15720"/>
          <a:stretch/>
        </p:blipFill>
        <p:spPr bwMode="auto">
          <a:xfrm>
            <a:off x="3872173" y="2447620"/>
            <a:ext cx="4004310" cy="2514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5669281"/>
            <a:ext cx="7162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Estrangelo Edessa" panose="03080600000000000000"/>
              </a:rPr>
              <a:t>A pay item is a unit of work, construction material, labor, or service for which price and quantity is provided in the contract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7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A8F482-4740-2DC7-47CC-2095C5A0B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NHCCI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Seasonally Adjusted NHCCI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Component Contributions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Analysis and Narrative Article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3296B1-A013-E5FE-BDC8-D937DBCD2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NHCCI Products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4EB787-EB94-9670-87E9-9A629C03FAF5}"/>
              </a:ext>
            </a:extLst>
          </p:cNvPr>
          <p:cNvSpPr txBox="1"/>
          <p:nvPr/>
        </p:nvSpPr>
        <p:spPr>
          <a:xfrm>
            <a:off x="1423849" y="4532812"/>
            <a:ext cx="6609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dirty="0"/>
              <a:t>Visit the NHCCI website for quarterly updates</a:t>
            </a:r>
          </a:p>
          <a:p>
            <a:r>
              <a:rPr lang="en-US" sz="2400" dirty="0"/>
              <a:t>     </a:t>
            </a:r>
            <a:r>
              <a:rPr lang="en-US" sz="2400" dirty="0">
                <a:hlinkClick r:id="rId2"/>
              </a:rPr>
              <a:t>https://www.fhwa.dot.gov/policy/otps/nhcci/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8064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B5420D-011C-4209-BCDB-E97EEF19C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28" y="2919412"/>
            <a:ext cx="295275" cy="1019175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B29753F-ACFC-4D28-9210-3D19808480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370865"/>
              </p:ext>
            </p:extLst>
          </p:nvPr>
        </p:nvGraphicFramePr>
        <p:xfrm>
          <a:off x="613954" y="365760"/>
          <a:ext cx="10964092" cy="5630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FB3625B4-8884-E1D5-B468-8DB5CCFE3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54" y="1243013"/>
            <a:ext cx="2028825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730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B5420D-011C-4209-BCDB-E97EEF19C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28" y="2919412"/>
            <a:ext cx="295275" cy="1019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3625B4-8884-E1D5-B468-8DB5CCFE3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954" y="1243013"/>
            <a:ext cx="2028825" cy="285750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8EC8D42-8B45-45CC-AA14-891A6509DE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8583557"/>
              </p:ext>
            </p:extLst>
          </p:nvPr>
        </p:nvGraphicFramePr>
        <p:xfrm>
          <a:off x="613954" y="287384"/>
          <a:ext cx="10964092" cy="5682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21967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3625B4-8884-E1D5-B468-8DB5CCFE3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4" y="1243013"/>
            <a:ext cx="2028825" cy="285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BA7463-B9D6-6334-71F6-515F232F9A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68" y="0"/>
            <a:ext cx="10994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9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3625B4-8884-E1D5-B468-8DB5CCFE3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4" y="1243013"/>
            <a:ext cx="2028825" cy="285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EC5147-EDD0-5911-25FC-18928BEADC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33" y="266564"/>
            <a:ext cx="9491255" cy="587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63604"/>
      </p:ext>
    </p:extLst>
  </p:cSld>
  <p:clrMapOvr>
    <a:masterClrMapping/>
  </p:clrMapOvr>
</p:sld>
</file>

<file path=ppt/theme/theme1.xml><?xml version="1.0" encoding="utf-8"?>
<a:theme xmlns:a="http://schemas.openxmlformats.org/drawingml/2006/main" name="Opening Remarks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FHRC Fonts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Smokey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A 2014 Template.potx" id="{4AEAAE2B-21CE-4C6E-ADB0-8A8BF6283E06}" vid="{A400E835-96E9-4B12-9D08-2AB3CA0AE863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FHRC Fonts Update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38404</TotalTime>
  <Words>781</Words>
  <Application>Microsoft Office PowerPoint</Application>
  <PresentationFormat>Widescreen</PresentationFormat>
  <Paragraphs>221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Calibri</vt:lpstr>
      <vt:lpstr>Courier New</vt:lpstr>
      <vt:lpstr>Estrangelo Edessa</vt:lpstr>
      <vt:lpstr>Times</vt:lpstr>
      <vt:lpstr>Trebuchet MS</vt:lpstr>
      <vt:lpstr>Verdana</vt:lpstr>
      <vt:lpstr>Wingdings</vt:lpstr>
      <vt:lpstr>Wingdings 3</vt:lpstr>
      <vt:lpstr>Opening Remarks</vt:lpstr>
      <vt:lpstr>1_Office Theme</vt:lpstr>
      <vt:lpstr>NHCCI</vt:lpstr>
      <vt:lpstr>What is The NHCCI? </vt:lpstr>
      <vt:lpstr>Input Data </vt:lpstr>
      <vt:lpstr>How is NHCCI Calculated?</vt:lpstr>
      <vt:lpstr>NHCCI Products</vt:lpstr>
      <vt:lpstr>PowerPoint Presentation</vt:lpstr>
      <vt:lpstr>PowerPoint Presentation</vt:lpstr>
      <vt:lpstr>PowerPoint Presentation</vt:lpstr>
      <vt:lpstr>PowerPoint Presentation</vt:lpstr>
      <vt:lpstr>NHCCI Analysis and Narrative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Highway Noise and Equity</dc:title>
  <dc:creator>Dodson, Thor (FHWA)</dc:creator>
  <cp:lastModifiedBy>Dodson, Thor (FHWA)</cp:lastModifiedBy>
  <cp:revision>209</cp:revision>
  <dcterms:created xsi:type="dcterms:W3CDTF">2021-08-05T14:26:24Z</dcterms:created>
  <dcterms:modified xsi:type="dcterms:W3CDTF">2024-08-13T15:54:28Z</dcterms:modified>
</cp:coreProperties>
</file>